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rawings/drawing1.xml" ContentType="application/vnd.openxmlformats-officedocument.drawingml.chartshapes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2"/>
  </p:notesMasterIdLst>
  <p:sldIdLst>
    <p:sldId id="257" r:id="rId5"/>
    <p:sldId id="258" r:id="rId6"/>
    <p:sldId id="260" r:id="rId7"/>
    <p:sldId id="262" r:id="rId8"/>
    <p:sldId id="263" r:id="rId9"/>
    <p:sldId id="264" r:id="rId10"/>
    <p:sldId id="267" r:id="rId11"/>
    <p:sldId id="265" r:id="rId12"/>
    <p:sldId id="279" r:id="rId13"/>
    <p:sldId id="271" r:id="rId14"/>
    <p:sldId id="276" r:id="rId15"/>
    <p:sldId id="277" r:id="rId16"/>
    <p:sldId id="278" r:id="rId17"/>
    <p:sldId id="275" r:id="rId18"/>
    <p:sldId id="261" r:id="rId19"/>
    <p:sldId id="272" r:id="rId20"/>
    <p:sldId id="274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31D8073-29CE-4FAA-A831-728CE232DCD0}" v="7" dt="2025-08-04T19:58:24.979"/>
  </p1510:revLst>
</p1510:revInfo>
</file>

<file path=ppt/tableStyles.xml><?xml version="1.0" encoding="utf-8"?>
<a:tblStyleLst xmlns:a="http://schemas.openxmlformats.org/drawingml/2006/main" def="{F2DE63D5-997A-4646-A377-4702673A728D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14" autoAdjust="0"/>
  </p:normalViewPr>
  <p:slideViewPr>
    <p:cSldViewPr snapToGrid="0">
      <p:cViewPr varScale="1">
        <p:scale>
          <a:sx n="76" d="100"/>
          <a:sy n="76" d="100"/>
        </p:scale>
        <p:origin x="946" y="43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usheel Tiwari" userId="e7dbd2a2303727e8" providerId="LiveId" clId="{531D8073-29CE-4FAA-A831-728CE232DCD0}"/>
    <pc:docChg chg="undo custSel modSld">
      <pc:chgData name="Susheel Tiwari" userId="e7dbd2a2303727e8" providerId="LiveId" clId="{531D8073-29CE-4FAA-A831-728CE232DCD0}" dt="2025-08-04T20:01:11.315" v="180" actId="20577"/>
      <pc:docMkLst>
        <pc:docMk/>
      </pc:docMkLst>
      <pc:sldChg chg="modSp mod">
        <pc:chgData name="Susheel Tiwari" userId="e7dbd2a2303727e8" providerId="LiveId" clId="{531D8073-29CE-4FAA-A831-728CE232DCD0}" dt="2025-08-04T19:57:03.665" v="57" actId="1076"/>
        <pc:sldMkLst>
          <pc:docMk/>
          <pc:sldMk cId="3340796283" sldId="261"/>
        </pc:sldMkLst>
        <pc:spChg chg="mod">
          <ac:chgData name="Susheel Tiwari" userId="e7dbd2a2303727e8" providerId="LiveId" clId="{531D8073-29CE-4FAA-A831-728CE232DCD0}" dt="2025-08-04T19:57:03.665" v="57" actId="1076"/>
          <ac:spMkLst>
            <pc:docMk/>
            <pc:sldMk cId="3340796283" sldId="261"/>
            <ac:spMk id="31" creationId="{3B7C196F-4D61-4444-B100-DD89B471CDE0}"/>
          </ac:spMkLst>
        </pc:spChg>
        <pc:spChg chg="mod">
          <ac:chgData name="Susheel Tiwari" userId="e7dbd2a2303727e8" providerId="LiveId" clId="{531D8073-29CE-4FAA-A831-728CE232DCD0}" dt="2025-08-04T19:54:24.383" v="44" actId="20577"/>
          <ac:spMkLst>
            <pc:docMk/>
            <pc:sldMk cId="3340796283" sldId="261"/>
            <ac:spMk id="32" creationId="{F40DA19F-D46D-4462-B974-D18FB01C85FE}"/>
          </ac:spMkLst>
        </pc:spChg>
        <pc:spChg chg="mod">
          <ac:chgData name="Susheel Tiwari" userId="e7dbd2a2303727e8" providerId="LiveId" clId="{531D8073-29CE-4FAA-A831-728CE232DCD0}" dt="2025-08-04T19:55:20.751" v="51" actId="113"/>
          <ac:spMkLst>
            <pc:docMk/>
            <pc:sldMk cId="3340796283" sldId="261"/>
            <ac:spMk id="38" creationId="{56CD7646-1C06-1E49-254B-FEC95B384855}"/>
          </ac:spMkLst>
        </pc:spChg>
        <pc:graphicFrameChg chg="mod">
          <ac:chgData name="Susheel Tiwari" userId="e7dbd2a2303727e8" providerId="LiveId" clId="{531D8073-29CE-4FAA-A831-728CE232DCD0}" dt="2025-08-04T19:56:54.908" v="56"/>
          <ac:graphicFrameMkLst>
            <pc:docMk/>
            <pc:sldMk cId="3340796283" sldId="261"/>
            <ac:graphicFrameMk id="20" creationId="{A155F3D4-D6D7-4353-9D1B-6B8456757A5A}"/>
          </ac:graphicFrameMkLst>
        </pc:graphicFrameChg>
      </pc:sldChg>
      <pc:sldChg chg="modSp mod">
        <pc:chgData name="Susheel Tiwari" userId="e7dbd2a2303727e8" providerId="LiveId" clId="{531D8073-29CE-4FAA-A831-728CE232DCD0}" dt="2025-08-04T20:01:11.315" v="180" actId="20577"/>
        <pc:sldMkLst>
          <pc:docMk/>
          <pc:sldMk cId="1755836296" sldId="262"/>
        </pc:sldMkLst>
        <pc:spChg chg="mod">
          <ac:chgData name="Susheel Tiwari" userId="e7dbd2a2303727e8" providerId="LiveId" clId="{531D8073-29CE-4FAA-A831-728CE232DCD0}" dt="2025-08-04T20:01:11.315" v="180" actId="20577"/>
          <ac:spMkLst>
            <pc:docMk/>
            <pc:sldMk cId="1755836296" sldId="262"/>
            <ac:spMk id="35" creationId="{540B3728-E5FE-1BD6-14B8-40F4372EE28D}"/>
          </ac:spMkLst>
        </pc:spChg>
      </pc:sldChg>
      <pc:sldChg chg="modSp mod">
        <pc:chgData name="Susheel Tiwari" userId="e7dbd2a2303727e8" providerId="LiveId" clId="{531D8073-29CE-4FAA-A831-728CE232DCD0}" dt="2025-08-04T20:00:31.228" v="163" actId="20577"/>
        <pc:sldMkLst>
          <pc:docMk/>
          <pc:sldMk cId="3297823726" sldId="265"/>
        </pc:sldMkLst>
        <pc:spChg chg="mod">
          <ac:chgData name="Susheel Tiwari" userId="e7dbd2a2303727e8" providerId="LiveId" clId="{531D8073-29CE-4FAA-A831-728CE232DCD0}" dt="2025-08-04T20:00:31.228" v="163" actId="20577"/>
          <ac:spMkLst>
            <pc:docMk/>
            <pc:sldMk cId="3297823726" sldId="265"/>
            <ac:spMk id="8" creationId="{5D25444F-B85F-42E8-9E0A-A625CA1FDA16}"/>
          </ac:spMkLst>
        </pc:spChg>
      </pc:sldChg>
      <pc:sldChg chg="addSp delSp modSp mod">
        <pc:chgData name="Susheel Tiwari" userId="e7dbd2a2303727e8" providerId="LiveId" clId="{531D8073-29CE-4FAA-A831-728CE232DCD0}" dt="2025-08-04T19:59:54.218" v="76" actId="14100"/>
        <pc:sldMkLst>
          <pc:docMk/>
          <pc:sldMk cId="87931670" sldId="276"/>
        </pc:sldMkLst>
        <pc:spChg chg="mod">
          <ac:chgData name="Susheel Tiwari" userId="e7dbd2a2303727e8" providerId="LiveId" clId="{531D8073-29CE-4FAA-A831-728CE232DCD0}" dt="2025-08-04T19:59:02.447" v="66" actId="1076"/>
          <ac:spMkLst>
            <pc:docMk/>
            <pc:sldMk cId="87931670" sldId="276"/>
            <ac:spMk id="4" creationId="{66B166F6-DB47-9427-39C4-17D9637CD78F}"/>
          </ac:spMkLst>
        </pc:spChg>
        <pc:spChg chg="add del mod">
          <ac:chgData name="Susheel Tiwari" userId="e7dbd2a2303727e8" providerId="LiveId" clId="{531D8073-29CE-4FAA-A831-728CE232DCD0}" dt="2025-08-04T19:58:33.282" v="60" actId="21"/>
          <ac:spMkLst>
            <pc:docMk/>
            <pc:sldMk cId="87931670" sldId="276"/>
            <ac:spMk id="10" creationId="{E7E2334D-430A-BA58-A508-34EC893022A5}"/>
          </ac:spMkLst>
        </pc:spChg>
        <pc:spChg chg="add del mod">
          <ac:chgData name="Susheel Tiwari" userId="e7dbd2a2303727e8" providerId="LiveId" clId="{531D8073-29CE-4FAA-A831-728CE232DCD0}" dt="2025-08-04T19:59:28.555" v="72" actId="21"/>
          <ac:spMkLst>
            <pc:docMk/>
            <pc:sldMk cId="87931670" sldId="276"/>
            <ac:spMk id="13" creationId="{6DC0FBA2-A75D-CFB3-8981-A491A2F7FB1A}"/>
          </ac:spMkLst>
        </pc:spChg>
        <pc:picChg chg="add mod">
          <ac:chgData name="Susheel Tiwari" userId="e7dbd2a2303727e8" providerId="LiveId" clId="{531D8073-29CE-4FAA-A831-728CE232DCD0}" dt="2025-08-04T19:59:54.218" v="76" actId="14100"/>
          <ac:picMkLst>
            <pc:docMk/>
            <pc:sldMk cId="87931670" sldId="276"/>
            <ac:picMk id="6" creationId="{F2D4AB72-4614-E175-B2BC-1A322A20B811}"/>
          </ac:picMkLst>
        </pc:picChg>
        <pc:picChg chg="add del mod">
          <ac:chgData name="Susheel Tiwari" userId="e7dbd2a2303727e8" providerId="LiveId" clId="{531D8073-29CE-4FAA-A831-728CE232DCD0}" dt="2025-08-04T19:58:44.653" v="63" actId="21"/>
          <ac:picMkLst>
            <pc:docMk/>
            <pc:sldMk cId="87931670" sldId="276"/>
            <ac:picMk id="36" creationId="{BD97AD7D-9163-7D0E-7E8E-17271872622D}"/>
          </ac:picMkLst>
        </pc:picChg>
        <pc:cxnChg chg="mod">
          <ac:chgData name="Susheel Tiwari" userId="e7dbd2a2303727e8" providerId="LiveId" clId="{531D8073-29CE-4FAA-A831-728CE232DCD0}" dt="2025-08-04T19:58:50.789" v="65" actId="1076"/>
          <ac:cxnSpMkLst>
            <pc:docMk/>
            <pc:sldMk cId="87931670" sldId="276"/>
            <ac:cxnSpMk id="7" creationId="{68A929D3-445B-1E14-E860-5B82B7584A68}"/>
          </ac:cxnSpMkLst>
        </pc:cxn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chartUserShapes" Target="../drawings/drawing1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tx2"/>
            </a:solidFill>
            <a:effectLst/>
          </c:spPr>
          <c:dPt>
            <c:idx val="0"/>
            <c:bubble3D val="0"/>
            <c:explosion val="6"/>
            <c:spPr>
              <a:solidFill>
                <a:schemeClr val="tx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B2C9-4B02-8C25-6B39A2675E77}"/>
              </c:ext>
            </c:extLst>
          </c:dPt>
          <c:dPt>
            <c:idx val="1"/>
            <c:bubble3D val="0"/>
            <c:spPr>
              <a:solidFill>
                <a:schemeClr val="bg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B2C9-4B02-8C25-6B39A2675E77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79</c:v>
                </c:pt>
                <c:pt idx="1">
                  <c:v>21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B2C9-4B02-8C25-6B39A2675E7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4.8899948705862784E-2"/>
          <c:w val="0.94037986942721952"/>
          <c:h val="0.92567571938872173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tx2"/>
            </a:solidFill>
            <a:effectLst/>
          </c:spPr>
          <c:explosion val="1"/>
          <c:dPt>
            <c:idx val="0"/>
            <c:bubble3D val="0"/>
            <c:explosion val="6"/>
            <c:spPr>
              <a:solidFill>
                <a:schemeClr val="tx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B3C0-48ED-B9A0-A2BAA488BC49}"/>
              </c:ext>
            </c:extLst>
          </c:dPt>
          <c:dPt>
            <c:idx val="1"/>
            <c:bubble3D val="0"/>
            <c:spPr>
              <a:solidFill>
                <a:schemeClr val="bg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B3C0-48ED-B9A0-A2BAA488BC49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93</c:v>
                </c:pt>
                <c:pt idx="1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B3C0-48ED-B9A0-A2BAA488BC4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tx2"/>
            </a:solidFill>
            <a:effectLst/>
          </c:spPr>
          <c:explosion val="4"/>
          <c:dPt>
            <c:idx val="0"/>
            <c:bubble3D val="0"/>
            <c:spPr>
              <a:solidFill>
                <a:schemeClr val="tx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5658-4422-989A-7FF1D6218BF3}"/>
              </c:ext>
            </c:extLst>
          </c:dPt>
          <c:dPt>
            <c:idx val="1"/>
            <c:bubble3D val="0"/>
            <c:spPr>
              <a:solidFill>
                <a:schemeClr val="bg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5658-4422-989A-7FF1D6218BF3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93</c:v>
                </c:pt>
                <c:pt idx="1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5658-4422-989A-7FF1D6218BF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11E2-4A9F-8B92-F62E0E8E911E}"/>
              </c:ext>
            </c:extLst>
          </c:dPt>
          <c:dPt>
            <c:idx val="1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11E2-4A9F-8B92-F62E0E8E911E}"/>
              </c:ext>
            </c:extLst>
          </c:dPt>
          <c:dPt>
            <c:idx val="2"/>
            <c:bubble3D val="0"/>
            <c:spPr>
              <a:solidFill>
                <a:schemeClr val="bg1">
                  <a:lumMod val="6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11E2-4A9F-8B92-F62E0E8E911E}"/>
              </c:ext>
            </c:extLst>
          </c:dPt>
          <c:dPt>
            <c:idx val="3"/>
            <c:bubble3D val="0"/>
            <c:spPr>
              <a:solidFill>
                <a:schemeClr val="bg1">
                  <a:lumMod val="8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11E2-4A9F-8B92-F62E0E8E911E}"/>
              </c:ext>
            </c:extLst>
          </c:dPt>
          <c:cat>
            <c:strRef>
              <c:f>Sheet1!$A$2:$A$5</c:f>
              <c:strCache>
                <c:ptCount val="4"/>
                <c:pt idx="0">
                  <c:v>DEBT INVESTOR</c:v>
                </c:pt>
                <c:pt idx="1">
                  <c:v>OWNER EQUITY INVESTMENT</c:v>
                </c:pt>
                <c:pt idx="2">
                  <c:v>BANK </c:v>
                </c:pt>
                <c:pt idx="3">
                  <c:v>OTHER INVESTMENT</c:v>
                </c:pt>
              </c:strCache>
            </c:strRef>
          </c:cat>
          <c:val>
            <c:numRef>
              <c:f>Sheet1!$B$2:$B$5</c:f>
              <c:numCache>
                <c:formatCode>0%</c:formatCode>
                <c:ptCount val="4"/>
                <c:pt idx="0">
                  <c:v>0.39</c:v>
                </c:pt>
                <c:pt idx="1">
                  <c:v>0.2</c:v>
                </c:pt>
                <c:pt idx="2">
                  <c:v>0.2</c:v>
                </c:pt>
                <c:pt idx="3">
                  <c:v>0.21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11E2-4A9F-8B92-F62E0E8E911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349"/>
        <c:holeSize val="83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0.25348</cdr:x>
      <cdr:y>0.44236</cdr:y>
    </cdr:from>
    <cdr:to>
      <cdr:x>0.89001</cdr:x>
      <cdr:y>0.92869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8465FC5F-DAED-82D8-76AA-57C6016EE8B8}"/>
            </a:ext>
          </a:extLst>
        </cdr:cNvPr>
        <cdr:cNvSpPr txBox="1"/>
      </cdr:nvSpPr>
      <cdr:spPr>
        <a:xfrm xmlns:a="http://schemas.openxmlformats.org/drawingml/2006/main">
          <a:off x="500191" y="1014522"/>
          <a:ext cx="1256044" cy="1115367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en-IN" sz="1400" b="1" kern="1200" dirty="0">
              <a:solidFill>
                <a:schemeClr val="bg1">
                  <a:lumMod val="95000"/>
                </a:schemeClr>
              </a:solidFill>
            </a:rPr>
            <a:t>Database</a:t>
          </a:r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65716D-39C9-48C4-A3EB-B88E4515427D}" type="datetimeFigureOut">
              <a:rPr lang="en-US" smtClean="0"/>
              <a:t>8/4/2025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0C6D3C-9EB0-4F2C-9026-3887D1CDB4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77631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48D39141-3E8E-4545-90DB-291A0E5F139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6858000"/>
          </a:xfrm>
          <a:solidFill>
            <a:schemeClr val="tx1">
              <a:lumMod val="75000"/>
              <a:lumOff val="25000"/>
            </a:schemeClr>
          </a:solidFill>
        </p:spPr>
        <p:txBody>
          <a:bodyPr lIns="612000" tIns="0" anchor="ctr"/>
          <a:lstStyle>
            <a:lvl1pPr marL="0" indent="0" algn="l">
              <a:lnSpc>
                <a:spcPct val="100000"/>
              </a:lnSpc>
              <a:buNone/>
              <a:defRPr sz="1200" i="1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Drag &amp; Drop Your </a:t>
            </a:r>
            <a:br>
              <a:rPr lang="en-US" dirty="0"/>
            </a:br>
            <a:r>
              <a:rPr lang="en-US" dirty="0"/>
              <a:t>Background Photo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90A062-54B3-47F2-9D6A-5BC9575208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20000" y="0"/>
            <a:ext cx="9672000" cy="6857999"/>
          </a:xfrm>
          <a:solidFill>
            <a:schemeClr val="tx2">
              <a:alpha val="70000"/>
            </a:schemeClr>
          </a:solidFill>
        </p:spPr>
        <p:txBody>
          <a:bodyPr lIns="1116000" rIns="180000" anchor="ctr"/>
          <a:lstStyle>
            <a:lvl1pPr algn="l">
              <a:defRPr sz="500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C97F3D-57FA-4E82-9EEC-E93088055A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00000" y="4276447"/>
            <a:ext cx="5161550" cy="620016"/>
          </a:xfrm>
          <a:gradFill>
            <a:gsLst>
              <a:gs pos="0">
                <a:schemeClr val="tx2"/>
              </a:gs>
              <a:gs pos="100000">
                <a:schemeClr val="accent2"/>
              </a:gs>
            </a:gsLst>
            <a:lin ang="14400000" scaled="0"/>
          </a:gradFill>
        </p:spPr>
        <p:txBody>
          <a:bodyPr lIns="144000" anchor="ctr"/>
          <a:lstStyle>
            <a:lvl1pPr marL="0" indent="0" algn="l">
              <a:buNone/>
              <a:defRPr sz="2400" b="1" i="1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31775C8-C7F0-4EC5-A9C0-53AE3A0C5F7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600000" y="6262080"/>
            <a:ext cx="7560000" cy="360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E8B0AE2-DA19-49E2-AC81-5272385D304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ECC7194-A4D0-457B-9D3E-53681723AF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2342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6A395197-9758-40F0-B747-F8B134C175EB}"/>
              </a:ext>
            </a:extLst>
          </p:cNvPr>
          <p:cNvSpPr txBox="1">
            <a:spLocks/>
          </p:cNvSpPr>
          <p:nvPr userDrawn="1"/>
        </p:nvSpPr>
        <p:spPr>
          <a:xfrm>
            <a:off x="0" y="-436"/>
            <a:ext cx="12192000" cy="6858436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2"/>
              </a:gs>
            </a:gsLst>
            <a:lin ang="14400000" scaled="0"/>
          </a:gradFill>
        </p:spPr>
        <p:txBody>
          <a:bodyPr/>
          <a:lstStyle>
            <a:lvl1pPr marL="266700" indent="-2667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47675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FontTx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75000"/>
                  <a:lumOff val="25000"/>
                </a:schemeClr>
              </a:buClr>
              <a:buSzPct val="80000"/>
              <a:buFont typeface="Courier New" panose="02070309020205020404" pitchFamily="49" charset="0"/>
              <a:buChar char="o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78907576-77BD-4FD0-A9FE-48D249CB435B}"/>
              </a:ext>
            </a:extLst>
          </p:cNvPr>
          <p:cNvSpPr/>
          <p:nvPr userDrawn="1"/>
        </p:nvSpPr>
        <p:spPr>
          <a:xfrm rot="5400000">
            <a:off x="6963000" y="1629000"/>
            <a:ext cx="6858000" cy="3600000"/>
          </a:xfrm>
          <a:custGeom>
            <a:avLst/>
            <a:gdLst>
              <a:gd name="connsiteX0" fmla="*/ 0 w 6858000"/>
              <a:gd name="connsiteY0" fmla="*/ 3600000 h 3600000"/>
              <a:gd name="connsiteX1" fmla="*/ 0 w 6858000"/>
              <a:gd name="connsiteY1" fmla="*/ 0 h 3600000"/>
              <a:gd name="connsiteX2" fmla="*/ 0 w 6858000"/>
              <a:gd name="connsiteY2" fmla="*/ 0 h 3600000"/>
              <a:gd name="connsiteX3" fmla="*/ 180000 w 6858000"/>
              <a:gd name="connsiteY3" fmla="*/ 0 h 3600000"/>
              <a:gd name="connsiteX4" fmla="*/ 6678000 w 6858000"/>
              <a:gd name="connsiteY4" fmla="*/ 0 h 3600000"/>
              <a:gd name="connsiteX5" fmla="*/ 6858000 w 6858000"/>
              <a:gd name="connsiteY5" fmla="*/ 0 h 3600000"/>
              <a:gd name="connsiteX6" fmla="*/ 6858000 w 6858000"/>
              <a:gd name="connsiteY6" fmla="*/ 180000 h 3600000"/>
              <a:gd name="connsiteX7" fmla="*/ 6858000 w 6858000"/>
              <a:gd name="connsiteY7" fmla="*/ 3600000 h 3600000"/>
              <a:gd name="connsiteX8" fmla="*/ 6678000 w 6858000"/>
              <a:gd name="connsiteY8" fmla="*/ 3600000 h 3600000"/>
              <a:gd name="connsiteX9" fmla="*/ 6678000 w 6858000"/>
              <a:gd name="connsiteY9" fmla="*/ 180000 h 3600000"/>
              <a:gd name="connsiteX10" fmla="*/ 180000 w 6858000"/>
              <a:gd name="connsiteY10" fmla="*/ 180000 h 3600000"/>
              <a:gd name="connsiteX11" fmla="*/ 180000 w 6858000"/>
              <a:gd name="connsiteY11" fmla="*/ 360000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3600000">
                <a:moveTo>
                  <a:pt x="0" y="3600000"/>
                </a:moveTo>
                <a:lnTo>
                  <a:pt x="0" y="0"/>
                </a:lnTo>
                <a:lnTo>
                  <a:pt x="0" y="0"/>
                </a:lnTo>
                <a:lnTo>
                  <a:pt x="180000" y="0"/>
                </a:lnTo>
                <a:lnTo>
                  <a:pt x="6678000" y="0"/>
                </a:lnTo>
                <a:lnTo>
                  <a:pt x="6858000" y="0"/>
                </a:lnTo>
                <a:lnTo>
                  <a:pt x="6858000" y="180000"/>
                </a:lnTo>
                <a:lnTo>
                  <a:pt x="6858000" y="3600000"/>
                </a:lnTo>
                <a:lnTo>
                  <a:pt x="6678000" y="3600000"/>
                </a:lnTo>
                <a:lnTo>
                  <a:pt x="6678000" y="180000"/>
                </a:lnTo>
                <a:lnTo>
                  <a:pt x="180000" y="180000"/>
                </a:lnTo>
                <a:lnTo>
                  <a:pt x="180000" y="3600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557D1A2-E2DD-4CD8-B7DB-2864D4A97E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6B08B7A-4219-4973-8C9B-BF5BCC64480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ECC7194-A4D0-457B-9D3E-53681723AFF7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430C70C-09F9-40EE-9A89-ED9A5DCFD98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03794" y="3407563"/>
            <a:ext cx="2034138" cy="245885"/>
          </a:xfrm>
        </p:spPr>
        <p:txBody>
          <a:bodyPr lIns="0" anchor="ctr"/>
          <a:lstStyle>
            <a:lvl1pPr marL="0" indent="0" algn="ctr">
              <a:buClr>
                <a:schemeClr val="accent2"/>
              </a:buClr>
              <a:buFont typeface="Arial" panose="020B0604020202020204" pitchFamily="34" charset="0"/>
              <a:buNone/>
              <a:defRPr sz="1200">
                <a:solidFill>
                  <a:schemeClr val="bg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Role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78D9ACA-AB64-4D04-A5E0-23AC8B81EC2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03794" y="3005055"/>
            <a:ext cx="2034138" cy="360445"/>
          </a:xfrm>
          <a:solidFill>
            <a:schemeClr val="tx2"/>
          </a:solidFill>
        </p:spPr>
        <p:txBody>
          <a:bodyPr lIns="0" anchor="ctr"/>
          <a:lstStyle>
            <a:lvl1pPr marL="0" indent="0" algn="ctr">
              <a:buNone/>
              <a:defRPr sz="1800" b="0" cap="none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F3B4EB62-0A18-46F9-98F0-E8FC5EBAF37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66363" y="3407563"/>
            <a:ext cx="2034138" cy="245885"/>
          </a:xfrm>
        </p:spPr>
        <p:txBody>
          <a:bodyPr lIns="0" anchor="ctr"/>
          <a:lstStyle>
            <a:lvl1pPr marL="0" indent="0" algn="ctr">
              <a:buClr>
                <a:schemeClr val="accent2"/>
              </a:buClr>
              <a:buFont typeface="Arial" panose="020B0604020202020204" pitchFamily="34" charset="0"/>
              <a:buNone/>
              <a:defRPr sz="1200">
                <a:solidFill>
                  <a:schemeClr val="bg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Role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A3B2D4DF-9952-49C7-B850-559AD0DF27D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66363" y="3005055"/>
            <a:ext cx="2034138" cy="360445"/>
          </a:xfrm>
          <a:solidFill>
            <a:schemeClr val="tx2"/>
          </a:solidFill>
        </p:spPr>
        <p:txBody>
          <a:bodyPr lIns="0" anchor="ctr"/>
          <a:lstStyle>
            <a:lvl1pPr marL="0" indent="0" algn="ctr">
              <a:buNone/>
              <a:defRPr sz="1800" b="0" cap="none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BCE373B8-7ADE-4DC4-9900-59147BFA16E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828931" y="3407563"/>
            <a:ext cx="2034138" cy="245885"/>
          </a:xfrm>
        </p:spPr>
        <p:txBody>
          <a:bodyPr lIns="0" anchor="ctr"/>
          <a:lstStyle>
            <a:lvl1pPr marL="0" indent="0" algn="ctr">
              <a:buClr>
                <a:schemeClr val="accent2"/>
              </a:buClr>
              <a:buFont typeface="Arial" panose="020B0604020202020204" pitchFamily="34" charset="0"/>
              <a:buNone/>
              <a:defRPr sz="1200">
                <a:solidFill>
                  <a:schemeClr val="bg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Role</a:t>
            </a:r>
          </a:p>
        </p:txBody>
      </p:sp>
      <p:sp>
        <p:nvSpPr>
          <p:cNvPr id="18" name="Text Placeholder 12">
            <a:extLst>
              <a:ext uri="{FF2B5EF4-FFF2-40B4-BE49-F238E27FC236}">
                <a16:creationId xmlns:a16="http://schemas.microsoft.com/office/drawing/2014/main" id="{28F027FF-E9AF-4E49-AC44-48D21AD761A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828931" y="3005055"/>
            <a:ext cx="2034138" cy="360445"/>
          </a:xfrm>
          <a:solidFill>
            <a:schemeClr val="tx2"/>
          </a:solidFill>
        </p:spPr>
        <p:txBody>
          <a:bodyPr lIns="0" anchor="ctr"/>
          <a:lstStyle>
            <a:lvl1pPr marL="0" indent="0" algn="ctr">
              <a:buNone/>
              <a:defRPr sz="1800" b="0" cap="none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29" name="Picture Placeholder 25">
            <a:extLst>
              <a:ext uri="{FF2B5EF4-FFF2-40B4-BE49-F238E27FC236}">
                <a16:creationId xmlns:a16="http://schemas.microsoft.com/office/drawing/2014/main" id="{8989EC4C-4E3F-457F-8CF6-8A88DE68A930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1867711" y="1648853"/>
            <a:ext cx="906304" cy="1206290"/>
          </a:xfrm>
        </p:spPr>
        <p:txBody>
          <a:bodyPr anchor="ctr"/>
          <a:lstStyle>
            <a:lvl1pPr marL="0" indent="0" algn="ctr">
              <a:buNone/>
              <a:defRPr sz="1050" i="1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30" name="Picture Placeholder 25">
            <a:extLst>
              <a:ext uri="{FF2B5EF4-FFF2-40B4-BE49-F238E27FC236}">
                <a16:creationId xmlns:a16="http://schemas.microsoft.com/office/drawing/2014/main" id="{67FB2730-3D12-4D72-AE64-AC3955C5CD99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5630280" y="1648853"/>
            <a:ext cx="906304" cy="1206290"/>
          </a:xfrm>
        </p:spPr>
        <p:txBody>
          <a:bodyPr anchor="ctr"/>
          <a:lstStyle>
            <a:lvl1pPr marL="0" indent="0" algn="ctr">
              <a:buNone/>
              <a:defRPr sz="1050" i="1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31" name="Picture Placeholder 25">
            <a:extLst>
              <a:ext uri="{FF2B5EF4-FFF2-40B4-BE49-F238E27FC236}">
                <a16:creationId xmlns:a16="http://schemas.microsoft.com/office/drawing/2014/main" id="{4F2BB90C-4866-4DB3-B05C-0BB7DBFF8EA3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9392848" y="1648853"/>
            <a:ext cx="906304" cy="1206290"/>
          </a:xfrm>
        </p:spPr>
        <p:txBody>
          <a:bodyPr anchor="ctr"/>
          <a:lstStyle>
            <a:lvl1pPr marL="0" indent="0" algn="ctr">
              <a:buNone/>
              <a:defRPr sz="1050" i="1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FE407FE5-15DF-40F7-B14C-0A04CC30CD6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303794" y="5736658"/>
            <a:ext cx="2034138" cy="245885"/>
          </a:xfrm>
        </p:spPr>
        <p:txBody>
          <a:bodyPr lIns="0" anchor="ctr"/>
          <a:lstStyle>
            <a:lvl1pPr marL="0" indent="0" algn="ctr">
              <a:buClr>
                <a:schemeClr val="accent2"/>
              </a:buClr>
              <a:buFont typeface="Arial" panose="020B0604020202020204" pitchFamily="34" charset="0"/>
              <a:buNone/>
              <a:defRPr sz="1200">
                <a:solidFill>
                  <a:schemeClr val="bg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Role</a:t>
            </a:r>
          </a:p>
        </p:txBody>
      </p:sp>
      <p:sp>
        <p:nvSpPr>
          <p:cNvPr id="23" name="Text Placeholder 12">
            <a:extLst>
              <a:ext uri="{FF2B5EF4-FFF2-40B4-BE49-F238E27FC236}">
                <a16:creationId xmlns:a16="http://schemas.microsoft.com/office/drawing/2014/main" id="{7DD73F77-2E6A-450D-B4AF-8643D8AE1EC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303794" y="5334150"/>
            <a:ext cx="2034138" cy="360445"/>
          </a:xfrm>
          <a:solidFill>
            <a:schemeClr val="tx2"/>
          </a:solidFill>
        </p:spPr>
        <p:txBody>
          <a:bodyPr lIns="0" anchor="ctr"/>
          <a:lstStyle>
            <a:lvl1pPr marL="0" indent="0" algn="ctr">
              <a:buNone/>
              <a:defRPr sz="1800" b="0" cap="none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7F1CAED2-2A78-4780-A303-060C24C5652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066363" y="5736658"/>
            <a:ext cx="2034138" cy="245885"/>
          </a:xfrm>
        </p:spPr>
        <p:txBody>
          <a:bodyPr lIns="0" anchor="ctr"/>
          <a:lstStyle>
            <a:lvl1pPr marL="0" indent="0" algn="ctr">
              <a:buClr>
                <a:schemeClr val="accent2"/>
              </a:buClr>
              <a:buFont typeface="Arial" panose="020B0604020202020204" pitchFamily="34" charset="0"/>
              <a:buNone/>
              <a:defRPr sz="1200">
                <a:solidFill>
                  <a:schemeClr val="bg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Role</a:t>
            </a:r>
          </a:p>
        </p:txBody>
      </p:sp>
      <p:sp>
        <p:nvSpPr>
          <p:cNvPr id="27" name="Text Placeholder 12">
            <a:extLst>
              <a:ext uri="{FF2B5EF4-FFF2-40B4-BE49-F238E27FC236}">
                <a16:creationId xmlns:a16="http://schemas.microsoft.com/office/drawing/2014/main" id="{4E77CA0B-49F8-4EE9-84A7-AB28FD1CC1E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066363" y="5334150"/>
            <a:ext cx="2034138" cy="360445"/>
          </a:xfrm>
          <a:solidFill>
            <a:schemeClr val="tx2"/>
          </a:solidFill>
        </p:spPr>
        <p:txBody>
          <a:bodyPr lIns="0" anchor="ctr"/>
          <a:lstStyle>
            <a:lvl1pPr marL="0" indent="0" algn="ctr">
              <a:buNone/>
              <a:defRPr sz="1800" b="0" cap="none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5D4F2294-CE3A-4705-BCB3-C5DAFA373C2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828931" y="5736658"/>
            <a:ext cx="2034138" cy="245885"/>
          </a:xfrm>
        </p:spPr>
        <p:txBody>
          <a:bodyPr lIns="0" anchor="ctr"/>
          <a:lstStyle>
            <a:lvl1pPr marL="0" indent="0" algn="ctr">
              <a:buClr>
                <a:schemeClr val="accent2"/>
              </a:buClr>
              <a:buFont typeface="Arial" panose="020B0604020202020204" pitchFamily="34" charset="0"/>
              <a:buNone/>
              <a:defRPr sz="1200">
                <a:solidFill>
                  <a:schemeClr val="bg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Role</a:t>
            </a:r>
          </a:p>
        </p:txBody>
      </p:sp>
      <p:sp>
        <p:nvSpPr>
          <p:cNvPr id="32" name="Text Placeholder 12">
            <a:extLst>
              <a:ext uri="{FF2B5EF4-FFF2-40B4-BE49-F238E27FC236}">
                <a16:creationId xmlns:a16="http://schemas.microsoft.com/office/drawing/2014/main" id="{7B49F9AF-7698-444D-8D12-FA0B6A713E0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828931" y="5334150"/>
            <a:ext cx="2034138" cy="360445"/>
          </a:xfrm>
          <a:solidFill>
            <a:schemeClr val="tx2"/>
          </a:solidFill>
        </p:spPr>
        <p:txBody>
          <a:bodyPr lIns="0" anchor="ctr"/>
          <a:lstStyle>
            <a:lvl1pPr marL="0" indent="0" algn="ctr">
              <a:buNone/>
              <a:defRPr sz="1800" b="0" cap="none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33" name="Picture Placeholder 25">
            <a:extLst>
              <a:ext uri="{FF2B5EF4-FFF2-40B4-BE49-F238E27FC236}">
                <a16:creationId xmlns:a16="http://schemas.microsoft.com/office/drawing/2014/main" id="{6057C2E9-1501-4819-B77D-23A0268DB0F1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1867711" y="3977948"/>
            <a:ext cx="906304" cy="1206290"/>
          </a:xfrm>
        </p:spPr>
        <p:txBody>
          <a:bodyPr anchor="ctr"/>
          <a:lstStyle>
            <a:lvl1pPr marL="0" indent="0" algn="ctr">
              <a:buNone/>
              <a:defRPr sz="1050" i="1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34" name="Picture Placeholder 25">
            <a:extLst>
              <a:ext uri="{FF2B5EF4-FFF2-40B4-BE49-F238E27FC236}">
                <a16:creationId xmlns:a16="http://schemas.microsoft.com/office/drawing/2014/main" id="{C77B8544-1CEE-4ED4-89E8-ED042673804D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5630280" y="3977948"/>
            <a:ext cx="906304" cy="1206290"/>
          </a:xfrm>
        </p:spPr>
        <p:txBody>
          <a:bodyPr anchor="ctr"/>
          <a:lstStyle>
            <a:lvl1pPr marL="0" indent="0" algn="ctr">
              <a:buNone/>
              <a:defRPr sz="1050" i="1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35" name="Picture Placeholder 25">
            <a:extLst>
              <a:ext uri="{FF2B5EF4-FFF2-40B4-BE49-F238E27FC236}">
                <a16:creationId xmlns:a16="http://schemas.microsoft.com/office/drawing/2014/main" id="{E1131D92-0382-469E-A358-A2EC5FDCCF32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9392848" y="3977948"/>
            <a:ext cx="906304" cy="1206290"/>
          </a:xfrm>
        </p:spPr>
        <p:txBody>
          <a:bodyPr anchor="ctr"/>
          <a:lstStyle>
            <a:lvl1pPr marL="0" indent="0" algn="ctr">
              <a:buNone/>
              <a:defRPr sz="1050" i="1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C0EBF36-B9CA-4962-B198-27B56B54E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921977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ed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74D42A7-FF15-4C9E-9657-33DD5BC539DA}"/>
              </a:ext>
            </a:extLst>
          </p:cNvPr>
          <p:cNvSpPr/>
          <p:nvPr userDrawn="1"/>
        </p:nvSpPr>
        <p:spPr>
          <a:xfrm>
            <a:off x="180000" y="179109"/>
            <a:ext cx="11832000" cy="65139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4FA555C0-B108-4047-8AFF-82E05F07344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84213" y="1405643"/>
            <a:ext cx="7559675" cy="360000"/>
          </a:xfrm>
        </p:spPr>
        <p:txBody>
          <a:bodyPr/>
          <a:lstStyle>
            <a:lvl1pPr marL="0" indent="0"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797B74-E645-46F4-8F77-49AF7F0D4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5EAA7C-AE70-48A8-B582-013424EB9C4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095500" y="1992933"/>
            <a:ext cx="9388499" cy="109537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Description Here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557D1A2-E2DD-4CD8-B7DB-2864D4A97E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6B08B7A-4219-4973-8C9B-BF5BCC64480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ECC7194-A4D0-457B-9D3E-53681723AF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98EA298-DD21-4B69-8125-094245EDF71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84213" y="1992934"/>
            <a:ext cx="1095375" cy="1095375"/>
          </a:xfrm>
        </p:spPr>
        <p:txBody>
          <a:bodyPr anchor="ctr"/>
          <a:lstStyle>
            <a:lvl1pPr marL="0" indent="0" algn="ctr">
              <a:buNone/>
              <a:defRPr sz="1050" i="1"/>
            </a:lvl1pPr>
          </a:lstStyle>
          <a:p>
            <a:r>
              <a:rPr lang="en-US" dirty="0"/>
              <a:t>Place</a:t>
            </a:r>
            <a:br>
              <a:rPr lang="en-US" dirty="0"/>
            </a:br>
            <a:r>
              <a:rPr lang="en-US" dirty="0"/>
              <a:t>Your Image / Logo Here</a:t>
            </a:r>
          </a:p>
        </p:txBody>
      </p:sp>
      <p:sp>
        <p:nvSpPr>
          <p:cNvPr id="12" name="Picture Placeholder 10">
            <a:extLst>
              <a:ext uri="{FF2B5EF4-FFF2-40B4-BE49-F238E27FC236}">
                <a16:creationId xmlns:a16="http://schemas.microsoft.com/office/drawing/2014/main" id="{4C93EFCC-1E62-4200-9E96-2476EE2581B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84213" y="3431134"/>
            <a:ext cx="1095375" cy="1095375"/>
          </a:xfrm>
        </p:spPr>
        <p:txBody>
          <a:bodyPr anchor="ctr"/>
          <a:lstStyle>
            <a:lvl1pPr marL="0" indent="0" algn="ctr">
              <a:buNone/>
              <a:defRPr sz="1050" i="1"/>
            </a:lvl1pPr>
          </a:lstStyle>
          <a:p>
            <a:r>
              <a:rPr lang="en-US" dirty="0"/>
              <a:t>Place</a:t>
            </a:r>
            <a:br>
              <a:rPr lang="en-US" dirty="0"/>
            </a:br>
            <a:r>
              <a:rPr lang="en-US" dirty="0"/>
              <a:t>Your Image / Logo Here</a:t>
            </a:r>
          </a:p>
        </p:txBody>
      </p:sp>
      <p:sp>
        <p:nvSpPr>
          <p:cNvPr id="13" name="Picture Placeholder 10">
            <a:extLst>
              <a:ext uri="{FF2B5EF4-FFF2-40B4-BE49-F238E27FC236}">
                <a16:creationId xmlns:a16="http://schemas.microsoft.com/office/drawing/2014/main" id="{8741D874-BD81-4469-AA1C-32517FD7C37B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84213" y="4869334"/>
            <a:ext cx="1095375" cy="1095375"/>
          </a:xfrm>
        </p:spPr>
        <p:txBody>
          <a:bodyPr anchor="ctr"/>
          <a:lstStyle>
            <a:lvl1pPr marL="0" indent="0" algn="ctr">
              <a:buNone/>
              <a:defRPr sz="1050" i="1"/>
            </a:lvl1pPr>
          </a:lstStyle>
          <a:p>
            <a:r>
              <a:rPr lang="en-US" dirty="0"/>
              <a:t>Place</a:t>
            </a:r>
            <a:br>
              <a:rPr lang="en-US" dirty="0"/>
            </a:br>
            <a:r>
              <a:rPr lang="en-US" dirty="0"/>
              <a:t>Your Image / Logo Here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CFB0B599-DDEF-43E9-A07F-FC328C595BCE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2095500" y="3422739"/>
            <a:ext cx="9388499" cy="109537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Description Here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63FF0857-6431-48DC-BE82-9A93C55CEFB4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2095500" y="4867850"/>
            <a:ext cx="9388499" cy="109537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Description Here</a:t>
            </a:r>
          </a:p>
        </p:txBody>
      </p:sp>
    </p:spTree>
    <p:extLst>
      <p:ext uri="{BB962C8B-B14F-4D97-AF65-F5344CB8AC3E}">
        <p14:creationId xmlns:p14="http://schemas.microsoft.com/office/powerpoint/2010/main" val="21194719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74D42A7-FF15-4C9E-9657-33DD5BC539DA}"/>
              </a:ext>
            </a:extLst>
          </p:cNvPr>
          <p:cNvSpPr/>
          <p:nvPr userDrawn="1"/>
        </p:nvSpPr>
        <p:spPr>
          <a:xfrm>
            <a:off x="180000" y="179109"/>
            <a:ext cx="11832000" cy="65139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4FA555C0-B108-4047-8AFF-82E05F07344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84213" y="1405643"/>
            <a:ext cx="7559675" cy="360000"/>
          </a:xfrm>
        </p:spPr>
        <p:txBody>
          <a:bodyPr/>
          <a:lstStyle>
            <a:lvl1pPr marL="0" indent="0"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797B74-E645-46F4-8F77-49AF7F0D4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5EAA7C-AE70-48A8-B582-013424EB9C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557D1A2-E2DD-4CD8-B7DB-2864D4A97E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6B08B7A-4219-4973-8C9B-BF5BCC64480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ECC7194-A4D0-457B-9D3E-53681723AF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17404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48D39141-3E8E-4545-90DB-291A0E5F139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6858000"/>
          </a:xfrm>
          <a:solidFill>
            <a:schemeClr val="tx1">
              <a:lumMod val="75000"/>
              <a:lumOff val="25000"/>
            </a:schemeClr>
          </a:solidFill>
        </p:spPr>
        <p:txBody>
          <a:bodyPr lIns="0" tIns="0" rIns="612000" anchor="ctr"/>
          <a:lstStyle>
            <a:lvl1pPr marL="0" indent="0" algn="r">
              <a:lnSpc>
                <a:spcPct val="100000"/>
              </a:lnSpc>
              <a:buNone/>
              <a:defRPr sz="1200" i="1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Drag &amp; Drop Your </a:t>
            </a:r>
            <a:br>
              <a:rPr lang="en-US" dirty="0"/>
            </a:br>
            <a:r>
              <a:rPr lang="en-US" dirty="0"/>
              <a:t>Background Photo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90A062-54B3-47F2-9D6A-5BC9575208D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0"/>
            <a:ext cx="9672000" cy="6857999"/>
          </a:xfrm>
          <a:solidFill>
            <a:schemeClr val="tx2">
              <a:alpha val="70000"/>
            </a:schemeClr>
          </a:solidFill>
        </p:spPr>
        <p:txBody>
          <a:bodyPr lIns="1116000" rIns="180000" bIns="756000" anchor="ctr"/>
          <a:lstStyle>
            <a:lvl1pPr algn="l">
              <a:lnSpc>
                <a:spcPct val="65000"/>
              </a:lnSpc>
              <a:defRPr sz="880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Thank </a:t>
            </a:r>
            <a:br>
              <a:rPr lang="en-US" dirty="0"/>
            </a:br>
            <a:r>
              <a:rPr lang="en-US" dirty="0"/>
              <a:t>you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49FD1A9-E34B-4888-90DE-493861AD75C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17700" y="4508500"/>
            <a:ext cx="3314700" cy="330200"/>
          </a:xfrm>
        </p:spPr>
        <p:txBody>
          <a:bodyPr anchor="t"/>
          <a:lstStyle>
            <a:lvl1pPr marL="0" indent="0">
              <a:buNone/>
              <a:defRPr sz="200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accent1"/>
                </a:solidFill>
              </a:defRPr>
            </a:lvl2pPr>
            <a:lvl3pPr marL="447675" indent="0">
              <a:buNone/>
              <a:defRPr>
                <a:solidFill>
                  <a:schemeClr val="accent1"/>
                </a:solidFill>
              </a:defRPr>
            </a:lvl3pPr>
            <a:lvl4pPr marL="628650" indent="0">
              <a:buNone/>
              <a:defRPr>
                <a:solidFill>
                  <a:schemeClr val="accent1"/>
                </a:solidFill>
              </a:defRPr>
            </a:lvl4pPr>
            <a:lvl5pPr marL="809625" indent="0">
              <a:buNone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Full Name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3452AC72-D893-4C1A-83BD-9930164D893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917700" y="5180023"/>
            <a:ext cx="3314700" cy="205029"/>
          </a:xfrm>
          <a:ln>
            <a:noFill/>
          </a:ln>
        </p:spPr>
        <p:txBody>
          <a:bodyPr anchor="t"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266700" indent="0">
              <a:buNone/>
              <a:defRPr>
                <a:solidFill>
                  <a:schemeClr val="accent1"/>
                </a:solidFill>
              </a:defRPr>
            </a:lvl2pPr>
            <a:lvl3pPr marL="447675" indent="0">
              <a:buNone/>
              <a:defRPr>
                <a:solidFill>
                  <a:schemeClr val="accent1"/>
                </a:solidFill>
              </a:defRPr>
            </a:lvl3pPr>
            <a:lvl4pPr marL="628650" indent="0">
              <a:buNone/>
              <a:defRPr>
                <a:solidFill>
                  <a:schemeClr val="accent1"/>
                </a:solidFill>
              </a:defRPr>
            </a:lvl4pPr>
            <a:lvl5pPr marL="809625" indent="0">
              <a:buNone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Email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D2EEC149-F1BE-4C36-A789-5BF73B40A21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917700" y="5683561"/>
            <a:ext cx="3314700" cy="205029"/>
          </a:xfrm>
          <a:ln>
            <a:noFill/>
          </a:ln>
        </p:spPr>
        <p:txBody>
          <a:bodyPr anchor="t"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266700" indent="0">
              <a:buNone/>
              <a:defRPr>
                <a:solidFill>
                  <a:schemeClr val="accent1"/>
                </a:solidFill>
              </a:defRPr>
            </a:lvl2pPr>
            <a:lvl3pPr marL="447675" indent="0">
              <a:buNone/>
              <a:defRPr>
                <a:solidFill>
                  <a:schemeClr val="accent1"/>
                </a:solidFill>
              </a:defRPr>
            </a:lvl3pPr>
            <a:lvl4pPr marL="628650" indent="0">
              <a:buNone/>
              <a:defRPr>
                <a:solidFill>
                  <a:schemeClr val="accent1"/>
                </a:solidFill>
              </a:defRPr>
            </a:lvl4pPr>
            <a:lvl5pPr marL="809625" indent="0">
              <a:buNone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Phone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ECC256E6-6AE8-4950-838C-BE638FB4796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917700" y="4821910"/>
            <a:ext cx="3314700" cy="205029"/>
          </a:xfrm>
        </p:spPr>
        <p:txBody>
          <a:bodyPr anchor="t"/>
          <a:lstStyle>
            <a:lvl1pPr marL="0" indent="0">
              <a:buNone/>
              <a:defRPr sz="1000" i="0">
                <a:solidFill>
                  <a:schemeClr val="bg1"/>
                </a:solidFill>
              </a:defRPr>
            </a:lvl1pPr>
            <a:lvl2pPr marL="266700" indent="0">
              <a:buNone/>
              <a:defRPr>
                <a:solidFill>
                  <a:schemeClr val="accent1"/>
                </a:solidFill>
              </a:defRPr>
            </a:lvl2pPr>
            <a:lvl3pPr marL="447675" indent="0">
              <a:buNone/>
              <a:defRPr>
                <a:solidFill>
                  <a:schemeClr val="accent1"/>
                </a:solidFill>
              </a:defRPr>
            </a:lvl3pPr>
            <a:lvl4pPr marL="628650" indent="0">
              <a:buNone/>
              <a:defRPr>
                <a:solidFill>
                  <a:schemeClr val="accent1"/>
                </a:solidFill>
              </a:defRPr>
            </a:lvl4pPr>
            <a:lvl5pPr marL="809625" indent="0">
              <a:buNone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POSITION</a:t>
            </a:r>
          </a:p>
        </p:txBody>
      </p:sp>
    </p:spTree>
    <p:extLst>
      <p:ext uri="{BB962C8B-B14F-4D97-AF65-F5344CB8AC3E}">
        <p14:creationId xmlns:p14="http://schemas.microsoft.com/office/powerpoint/2010/main" val="31857910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75689F-8B6B-4484-8064-90B4D8FB7C7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47343" y="2731933"/>
            <a:ext cx="6903253" cy="3350673"/>
          </a:xfrm>
          <a:gradFill>
            <a:gsLst>
              <a:gs pos="0">
                <a:schemeClr val="tx2"/>
              </a:gs>
              <a:gs pos="100000">
                <a:schemeClr val="accent2"/>
              </a:gs>
            </a:gsLst>
            <a:lin ang="14400000" scaled="0"/>
          </a:gradFill>
        </p:spPr>
        <p:txBody>
          <a:bodyPr lIns="576000" tIns="1872000" rIns="576000"/>
          <a:lstStyle>
            <a:lvl1pPr marL="0" indent="0">
              <a:lnSpc>
                <a:spcPts val="2000"/>
              </a:lnSpc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Describe Your Big Idea</a:t>
            </a: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C57B9832-0120-4094-8C27-082E3533C5DC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012000" cy="6858000"/>
          </a:xfrm>
          <a:custGeom>
            <a:avLst/>
            <a:gdLst>
              <a:gd name="connsiteX0" fmla="*/ 0 w 12012000"/>
              <a:gd name="connsiteY0" fmla="*/ 0 h 6858000"/>
              <a:gd name="connsiteX1" fmla="*/ 8592000 w 12012000"/>
              <a:gd name="connsiteY1" fmla="*/ 0 h 6858000"/>
              <a:gd name="connsiteX2" fmla="*/ 8592000 w 12012000"/>
              <a:gd name="connsiteY2" fmla="*/ 180000 h 6858000"/>
              <a:gd name="connsiteX3" fmla="*/ 12012000 w 12012000"/>
              <a:gd name="connsiteY3" fmla="*/ 180000 h 6858000"/>
              <a:gd name="connsiteX4" fmla="*/ 12012000 w 12012000"/>
              <a:gd name="connsiteY4" fmla="*/ 6678000 h 6858000"/>
              <a:gd name="connsiteX5" fmla="*/ 8592000 w 12012000"/>
              <a:gd name="connsiteY5" fmla="*/ 6678000 h 6858000"/>
              <a:gd name="connsiteX6" fmla="*/ 8592000 w 12012000"/>
              <a:gd name="connsiteY6" fmla="*/ 6858000 h 6858000"/>
              <a:gd name="connsiteX7" fmla="*/ 0 w 1201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012000" h="6858000">
                <a:moveTo>
                  <a:pt x="0" y="0"/>
                </a:moveTo>
                <a:lnTo>
                  <a:pt x="8592000" y="0"/>
                </a:lnTo>
                <a:lnTo>
                  <a:pt x="8592000" y="180000"/>
                </a:lnTo>
                <a:lnTo>
                  <a:pt x="12012000" y="180000"/>
                </a:lnTo>
                <a:lnTo>
                  <a:pt x="12012000" y="6678000"/>
                </a:lnTo>
                <a:lnTo>
                  <a:pt x="8592000" y="6678000"/>
                </a:lnTo>
                <a:lnTo>
                  <a:pt x="8592000" y="6858000"/>
                </a:lnTo>
                <a:lnTo>
                  <a:pt x="0" y="6858000"/>
                </a:lnTo>
                <a:close/>
              </a:path>
            </a:pathLst>
          </a:custGeom>
          <a:noFill/>
        </p:spPr>
        <p:txBody>
          <a:bodyPr wrap="square" lIns="0" tIns="0" rIns="612000" anchor="ctr">
            <a:noAutofit/>
          </a:bodyPr>
          <a:lstStyle>
            <a:lvl1pPr marL="0" indent="0" algn="r">
              <a:lnSpc>
                <a:spcPct val="100000"/>
              </a:lnSpc>
              <a:buNone/>
              <a:defRPr sz="1200" i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Drag &amp; Drop Your </a:t>
            </a:r>
            <a:br>
              <a:rPr lang="en-US" dirty="0"/>
            </a:br>
            <a:r>
              <a:rPr lang="en-US" dirty="0"/>
              <a:t>Background Photo Here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557D1A2-E2DD-4CD8-B7DB-2864D4A97E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683999" y="6262080"/>
            <a:ext cx="6190934" cy="360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6B08B7A-4219-4973-8C9B-BF5BCC64480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solidFill>
            <a:schemeClr val="tx2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ECC7194-A4D0-457B-9D3E-53681723AF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EAF90A48-1BFB-4A19-9A1C-2851879F9E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9778" y="3096087"/>
            <a:ext cx="5455750" cy="1008000"/>
          </a:xfrm>
        </p:spPr>
        <p:txBody>
          <a:bodyPr/>
          <a:lstStyle>
            <a:lvl1pPr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C9E79024-4B2E-43B0-8607-196181AB731F}"/>
              </a:ext>
            </a:extLst>
          </p:cNvPr>
          <p:cNvSpPr/>
          <p:nvPr userDrawn="1"/>
        </p:nvSpPr>
        <p:spPr>
          <a:xfrm rot="5400000">
            <a:off x="6963000" y="1629000"/>
            <a:ext cx="6858000" cy="3600000"/>
          </a:xfrm>
          <a:custGeom>
            <a:avLst/>
            <a:gdLst>
              <a:gd name="connsiteX0" fmla="*/ 0 w 6858000"/>
              <a:gd name="connsiteY0" fmla="*/ 3600000 h 3600000"/>
              <a:gd name="connsiteX1" fmla="*/ 0 w 6858000"/>
              <a:gd name="connsiteY1" fmla="*/ 0 h 3600000"/>
              <a:gd name="connsiteX2" fmla="*/ 0 w 6858000"/>
              <a:gd name="connsiteY2" fmla="*/ 0 h 3600000"/>
              <a:gd name="connsiteX3" fmla="*/ 180000 w 6858000"/>
              <a:gd name="connsiteY3" fmla="*/ 0 h 3600000"/>
              <a:gd name="connsiteX4" fmla="*/ 6678000 w 6858000"/>
              <a:gd name="connsiteY4" fmla="*/ 0 h 3600000"/>
              <a:gd name="connsiteX5" fmla="*/ 6858000 w 6858000"/>
              <a:gd name="connsiteY5" fmla="*/ 0 h 3600000"/>
              <a:gd name="connsiteX6" fmla="*/ 6858000 w 6858000"/>
              <a:gd name="connsiteY6" fmla="*/ 180000 h 3600000"/>
              <a:gd name="connsiteX7" fmla="*/ 6858000 w 6858000"/>
              <a:gd name="connsiteY7" fmla="*/ 3600000 h 3600000"/>
              <a:gd name="connsiteX8" fmla="*/ 6678000 w 6858000"/>
              <a:gd name="connsiteY8" fmla="*/ 3600000 h 3600000"/>
              <a:gd name="connsiteX9" fmla="*/ 6678000 w 6858000"/>
              <a:gd name="connsiteY9" fmla="*/ 180000 h 3600000"/>
              <a:gd name="connsiteX10" fmla="*/ 180000 w 6858000"/>
              <a:gd name="connsiteY10" fmla="*/ 180000 h 3600000"/>
              <a:gd name="connsiteX11" fmla="*/ 180000 w 6858000"/>
              <a:gd name="connsiteY11" fmla="*/ 360000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3600000">
                <a:moveTo>
                  <a:pt x="0" y="3600000"/>
                </a:moveTo>
                <a:lnTo>
                  <a:pt x="0" y="0"/>
                </a:lnTo>
                <a:lnTo>
                  <a:pt x="0" y="0"/>
                </a:lnTo>
                <a:lnTo>
                  <a:pt x="180000" y="0"/>
                </a:lnTo>
                <a:lnTo>
                  <a:pt x="6678000" y="0"/>
                </a:lnTo>
                <a:lnTo>
                  <a:pt x="6858000" y="0"/>
                </a:lnTo>
                <a:lnTo>
                  <a:pt x="6858000" y="180000"/>
                </a:lnTo>
                <a:lnTo>
                  <a:pt x="6858000" y="3600000"/>
                </a:lnTo>
                <a:lnTo>
                  <a:pt x="6678000" y="3600000"/>
                </a:lnTo>
                <a:lnTo>
                  <a:pt x="6678000" y="180000"/>
                </a:lnTo>
                <a:lnTo>
                  <a:pt x="180000" y="180000"/>
                </a:lnTo>
                <a:lnTo>
                  <a:pt x="180000" y="3600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65937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X Number &amp; Ic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767CE6DD-011B-4E2D-9E8A-EFF414E39EE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80000" y="179109"/>
            <a:ext cx="11832000" cy="6513922"/>
          </a:xfrm>
          <a:custGeom>
            <a:avLst/>
            <a:gdLst>
              <a:gd name="connsiteX0" fmla="*/ 0 w 11832000"/>
              <a:gd name="connsiteY0" fmla="*/ 0 h 6513922"/>
              <a:gd name="connsiteX1" fmla="*/ 8412000 w 11832000"/>
              <a:gd name="connsiteY1" fmla="*/ 0 h 6513922"/>
              <a:gd name="connsiteX2" fmla="*/ 8412000 w 11832000"/>
              <a:gd name="connsiteY2" fmla="*/ 891 h 6513922"/>
              <a:gd name="connsiteX3" fmla="*/ 11832000 w 11832000"/>
              <a:gd name="connsiteY3" fmla="*/ 891 h 6513922"/>
              <a:gd name="connsiteX4" fmla="*/ 11832000 w 11832000"/>
              <a:gd name="connsiteY4" fmla="*/ 6498891 h 6513922"/>
              <a:gd name="connsiteX5" fmla="*/ 8412000 w 11832000"/>
              <a:gd name="connsiteY5" fmla="*/ 6498891 h 6513922"/>
              <a:gd name="connsiteX6" fmla="*/ 8412000 w 11832000"/>
              <a:gd name="connsiteY6" fmla="*/ 6513922 h 6513922"/>
              <a:gd name="connsiteX7" fmla="*/ 0 w 11832000"/>
              <a:gd name="connsiteY7" fmla="*/ 6513922 h 6513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832000" h="6513922">
                <a:moveTo>
                  <a:pt x="0" y="0"/>
                </a:moveTo>
                <a:lnTo>
                  <a:pt x="8412000" y="0"/>
                </a:lnTo>
                <a:lnTo>
                  <a:pt x="8412000" y="891"/>
                </a:lnTo>
                <a:lnTo>
                  <a:pt x="11832000" y="891"/>
                </a:lnTo>
                <a:lnTo>
                  <a:pt x="11832000" y="6498891"/>
                </a:lnTo>
                <a:lnTo>
                  <a:pt x="8412000" y="6498891"/>
                </a:lnTo>
                <a:lnTo>
                  <a:pt x="8412000" y="6513922"/>
                </a:lnTo>
                <a:lnTo>
                  <a:pt x="0" y="6513922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</p:spPr>
        <p:txBody>
          <a:bodyPr wrap="square" lIns="0" tIns="1764000" rIns="0" anchor="t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i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Drag &amp; Drop Your </a:t>
            </a:r>
            <a:br>
              <a:rPr lang="en-US" dirty="0"/>
            </a:br>
            <a:r>
              <a:rPr lang="en-US" dirty="0"/>
              <a:t>Background Photo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797B74-E645-46F4-8F77-49AF7F0D4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000" y="808185"/>
            <a:ext cx="7560000" cy="360000"/>
          </a:xfrm>
        </p:spPr>
        <p:txBody>
          <a:bodyPr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557D1A2-E2DD-4CD8-B7DB-2864D4A97E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6B08B7A-4219-4973-8C9B-BF5BCC64480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ECC7194-A4D0-457B-9D3E-53681723AF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C6E75A4B-2655-4B0E-8D3B-0068F57D3D9B}"/>
              </a:ext>
            </a:extLst>
          </p:cNvPr>
          <p:cNvSpPr/>
          <p:nvPr userDrawn="1"/>
        </p:nvSpPr>
        <p:spPr>
          <a:xfrm rot="5400000">
            <a:off x="6963000" y="1629000"/>
            <a:ext cx="6858000" cy="3600000"/>
          </a:xfrm>
          <a:custGeom>
            <a:avLst/>
            <a:gdLst>
              <a:gd name="connsiteX0" fmla="*/ 0 w 6858000"/>
              <a:gd name="connsiteY0" fmla="*/ 3600000 h 3600000"/>
              <a:gd name="connsiteX1" fmla="*/ 0 w 6858000"/>
              <a:gd name="connsiteY1" fmla="*/ 0 h 3600000"/>
              <a:gd name="connsiteX2" fmla="*/ 0 w 6858000"/>
              <a:gd name="connsiteY2" fmla="*/ 0 h 3600000"/>
              <a:gd name="connsiteX3" fmla="*/ 180000 w 6858000"/>
              <a:gd name="connsiteY3" fmla="*/ 0 h 3600000"/>
              <a:gd name="connsiteX4" fmla="*/ 6678000 w 6858000"/>
              <a:gd name="connsiteY4" fmla="*/ 0 h 3600000"/>
              <a:gd name="connsiteX5" fmla="*/ 6858000 w 6858000"/>
              <a:gd name="connsiteY5" fmla="*/ 0 h 3600000"/>
              <a:gd name="connsiteX6" fmla="*/ 6858000 w 6858000"/>
              <a:gd name="connsiteY6" fmla="*/ 180000 h 3600000"/>
              <a:gd name="connsiteX7" fmla="*/ 6858000 w 6858000"/>
              <a:gd name="connsiteY7" fmla="*/ 3600000 h 3600000"/>
              <a:gd name="connsiteX8" fmla="*/ 6678000 w 6858000"/>
              <a:gd name="connsiteY8" fmla="*/ 3600000 h 3600000"/>
              <a:gd name="connsiteX9" fmla="*/ 6678000 w 6858000"/>
              <a:gd name="connsiteY9" fmla="*/ 180000 h 3600000"/>
              <a:gd name="connsiteX10" fmla="*/ 180000 w 6858000"/>
              <a:gd name="connsiteY10" fmla="*/ 180000 h 3600000"/>
              <a:gd name="connsiteX11" fmla="*/ 180000 w 6858000"/>
              <a:gd name="connsiteY11" fmla="*/ 360000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3600000">
                <a:moveTo>
                  <a:pt x="0" y="3600000"/>
                </a:moveTo>
                <a:lnTo>
                  <a:pt x="0" y="0"/>
                </a:lnTo>
                <a:lnTo>
                  <a:pt x="0" y="0"/>
                </a:lnTo>
                <a:lnTo>
                  <a:pt x="180000" y="0"/>
                </a:lnTo>
                <a:lnTo>
                  <a:pt x="6678000" y="0"/>
                </a:lnTo>
                <a:lnTo>
                  <a:pt x="6858000" y="0"/>
                </a:lnTo>
                <a:lnTo>
                  <a:pt x="6858000" y="180000"/>
                </a:lnTo>
                <a:lnTo>
                  <a:pt x="6858000" y="3600000"/>
                </a:lnTo>
                <a:lnTo>
                  <a:pt x="6678000" y="3600000"/>
                </a:lnTo>
                <a:lnTo>
                  <a:pt x="6678000" y="180000"/>
                </a:lnTo>
                <a:lnTo>
                  <a:pt x="180000" y="180000"/>
                </a:lnTo>
                <a:lnTo>
                  <a:pt x="180000" y="360000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9F266E5-40A6-4643-B9AC-B38F2725637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84213" y="3079573"/>
            <a:ext cx="1652587" cy="435600"/>
          </a:xfrm>
          <a:solidFill>
            <a:schemeClr val="tx2">
              <a:alpha val="70000"/>
            </a:schemeClr>
          </a:solidFill>
        </p:spPr>
        <p:txBody>
          <a:bodyPr anchor="ctr"/>
          <a:lstStyle>
            <a:lvl1pPr marL="0" indent="0" algn="ctr">
              <a:buNone/>
              <a:defRPr sz="2400" b="1" cap="all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#NUMBER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CB790CB-E4F5-4B61-A03E-1CA0C32E3F1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0455" y="3799847"/>
            <a:ext cx="1999889" cy="846137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B570684C-B743-402E-8778-A6519957710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971013" y="3079573"/>
            <a:ext cx="1652587" cy="435600"/>
          </a:xfrm>
          <a:solidFill>
            <a:schemeClr val="tx2">
              <a:alpha val="70000"/>
            </a:schemeClr>
          </a:solidFill>
        </p:spPr>
        <p:txBody>
          <a:bodyPr anchor="ctr"/>
          <a:lstStyle>
            <a:lvl1pPr marL="0" indent="0" algn="ctr">
              <a:buNone/>
              <a:defRPr sz="2400" b="1" cap="all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#NUMBER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FCEC7149-9A00-4CA4-B800-1BFD6EBEB88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797255" y="3799847"/>
            <a:ext cx="1999889" cy="846137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0374F0E2-36BA-43B5-8799-77AA3367DF4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69707" y="3079573"/>
            <a:ext cx="1652587" cy="435600"/>
          </a:xfrm>
          <a:solidFill>
            <a:schemeClr val="tx2">
              <a:alpha val="70000"/>
            </a:schemeClr>
          </a:solidFill>
        </p:spPr>
        <p:txBody>
          <a:bodyPr anchor="ctr"/>
          <a:lstStyle>
            <a:lvl1pPr marL="0" indent="0" algn="ctr">
              <a:buNone/>
              <a:defRPr sz="2400" b="1" cap="all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#NUMBER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1BA12174-6A24-4E61-8D58-B3B42C31BE1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96056" y="3799847"/>
            <a:ext cx="1999889" cy="846137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D3A67B21-0E8B-4922-94F9-20492309C4D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544613" y="3079573"/>
            <a:ext cx="1652587" cy="435600"/>
          </a:xfrm>
          <a:solidFill>
            <a:schemeClr val="tx2">
              <a:alpha val="70000"/>
            </a:schemeClr>
          </a:solidFill>
        </p:spPr>
        <p:txBody>
          <a:bodyPr anchor="ctr"/>
          <a:lstStyle>
            <a:lvl1pPr marL="0" indent="0" algn="ctr">
              <a:buNone/>
              <a:defRPr sz="2400" b="1" cap="all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#NUMBER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D801C20C-82D2-465E-8D45-DF1A57E0452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370855" y="3799847"/>
            <a:ext cx="1999889" cy="846137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62BAD45E-2039-4F8D-9CFC-42BFA3756AD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831412" y="3079573"/>
            <a:ext cx="1652587" cy="435600"/>
          </a:xfrm>
          <a:solidFill>
            <a:schemeClr val="tx2">
              <a:alpha val="70000"/>
            </a:schemeClr>
          </a:solidFill>
        </p:spPr>
        <p:txBody>
          <a:bodyPr anchor="ctr"/>
          <a:lstStyle>
            <a:lvl1pPr marL="0" indent="0" algn="ctr">
              <a:buNone/>
              <a:defRPr sz="2400" b="1" cap="all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#NUMBER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64A78879-6338-4F3B-864E-8FF4E08C006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657654" y="3799847"/>
            <a:ext cx="1999889" cy="846137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22" name="Subtitle 2">
            <a:extLst>
              <a:ext uri="{FF2B5EF4-FFF2-40B4-BE49-F238E27FC236}">
                <a16:creationId xmlns:a16="http://schemas.microsoft.com/office/drawing/2014/main" id="{80118439-B306-4F20-9200-1C429EADC7E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101000" y="5271502"/>
            <a:ext cx="1990001" cy="620016"/>
          </a:xfrm>
          <a:gradFill>
            <a:gsLst>
              <a:gs pos="0">
                <a:schemeClr val="tx2"/>
              </a:gs>
              <a:gs pos="100000">
                <a:schemeClr val="accent2"/>
              </a:gs>
            </a:gsLst>
            <a:lin ang="14400000" scaled="0"/>
          </a:gradFill>
        </p:spPr>
        <p:txBody>
          <a:bodyPr lIns="0" anchor="ctr"/>
          <a:lstStyle>
            <a:lvl1pPr marL="0" indent="0" algn="ctr">
              <a:buNone/>
              <a:defRPr sz="2400" b="1" i="1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Outcome</a:t>
            </a:r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99B7E7F2-DF6B-4441-B0B1-7E87E29BA3A7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1098550" y="2217585"/>
            <a:ext cx="823913" cy="823913"/>
          </a:xfrm>
        </p:spPr>
        <p:txBody>
          <a:bodyPr anchor="ctr"/>
          <a:lstStyle>
            <a:lvl1pPr marL="0" indent="0" algn="ctr">
              <a:buNone/>
              <a:defRPr sz="1050" i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7" name="Picture Placeholder 25">
            <a:extLst>
              <a:ext uri="{FF2B5EF4-FFF2-40B4-BE49-F238E27FC236}">
                <a16:creationId xmlns:a16="http://schemas.microsoft.com/office/drawing/2014/main" id="{ED41522A-FBAF-4E5D-B592-F13855964E8B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3385350" y="2217585"/>
            <a:ext cx="823913" cy="823913"/>
          </a:xfrm>
        </p:spPr>
        <p:txBody>
          <a:bodyPr anchor="ctr"/>
          <a:lstStyle>
            <a:lvl1pPr marL="0" indent="0" algn="ctr">
              <a:buNone/>
              <a:defRPr sz="1050" i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8" name="Picture Placeholder 25">
            <a:extLst>
              <a:ext uri="{FF2B5EF4-FFF2-40B4-BE49-F238E27FC236}">
                <a16:creationId xmlns:a16="http://schemas.microsoft.com/office/drawing/2014/main" id="{AA51069C-E1DC-44A0-A6A0-2A4AB0DD4D70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5684044" y="2217585"/>
            <a:ext cx="823913" cy="823913"/>
          </a:xfrm>
        </p:spPr>
        <p:txBody>
          <a:bodyPr anchor="ctr"/>
          <a:lstStyle>
            <a:lvl1pPr marL="0" indent="0" algn="ctr">
              <a:buNone/>
              <a:defRPr sz="1050" i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9" name="Picture Placeholder 25">
            <a:extLst>
              <a:ext uri="{FF2B5EF4-FFF2-40B4-BE49-F238E27FC236}">
                <a16:creationId xmlns:a16="http://schemas.microsoft.com/office/drawing/2014/main" id="{42F6437E-5478-451F-9BE3-E8160EA43516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958950" y="2217585"/>
            <a:ext cx="823913" cy="823913"/>
          </a:xfrm>
        </p:spPr>
        <p:txBody>
          <a:bodyPr anchor="ctr"/>
          <a:lstStyle>
            <a:lvl1pPr marL="0" indent="0" algn="ctr">
              <a:buNone/>
              <a:defRPr sz="1050" i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30" name="Picture Placeholder 25">
            <a:extLst>
              <a:ext uri="{FF2B5EF4-FFF2-40B4-BE49-F238E27FC236}">
                <a16:creationId xmlns:a16="http://schemas.microsoft.com/office/drawing/2014/main" id="{25127DFD-53A7-41A8-B591-AEEC12038026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10245749" y="2217585"/>
            <a:ext cx="823913" cy="823913"/>
          </a:xfrm>
        </p:spPr>
        <p:txBody>
          <a:bodyPr anchor="ctr"/>
          <a:lstStyle>
            <a:lvl1pPr marL="0" indent="0" algn="ctr">
              <a:buNone/>
              <a:defRPr sz="1050" i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38925839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0 40 Vertical 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F76D43D-0DDD-4BAD-8213-BDBF75C30A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76118" y="4338116"/>
            <a:ext cx="10839764" cy="45719"/>
          </a:xfrm>
          <a:prstGeom prst="rect">
            <a:avLst/>
          </a:prstGeom>
          <a:solidFill>
            <a:schemeClr val="tx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A6D3ACF3-E1F5-4332-9836-C8E6C46591BB}"/>
              </a:ext>
            </a:extLst>
          </p:cNvPr>
          <p:cNvSpPr txBox="1">
            <a:spLocks/>
          </p:cNvSpPr>
          <p:nvPr userDrawn="1"/>
        </p:nvSpPr>
        <p:spPr>
          <a:xfrm>
            <a:off x="0" y="-436"/>
            <a:ext cx="12192000" cy="4343836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2"/>
              </a:gs>
            </a:gsLst>
            <a:lin ang="14400000" scaled="0"/>
          </a:gradFill>
        </p:spPr>
        <p:txBody>
          <a:bodyPr/>
          <a:lstStyle>
            <a:lvl1pPr marL="266700" indent="-2667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47675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FontTx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75000"/>
                  <a:lumOff val="25000"/>
                </a:schemeClr>
              </a:buClr>
              <a:buSzPct val="80000"/>
              <a:buFont typeface="Courier New" panose="02070309020205020404" pitchFamily="49" charset="0"/>
              <a:buChar char="o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DF8FE7-66F4-4586-B49B-61E115ED29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B5B890-F885-418C-9812-59970CAC6BC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521507-88DE-417D-8076-D9152E1E140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ECC7194-A4D0-457B-9D3E-53681723AFF7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FC7DDD-6F93-45F8-AFD6-95AA051FE80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84213" y="1405643"/>
            <a:ext cx="7559675" cy="360000"/>
          </a:xfrm>
        </p:spPr>
        <p:txBody>
          <a:bodyPr/>
          <a:lstStyle>
            <a:lvl1pPr marL="0" indent="0">
              <a:buNone/>
              <a:defRPr sz="22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D1CD6042-5DF4-4624-BC32-25F68745304A}"/>
              </a:ext>
            </a:extLst>
          </p:cNvPr>
          <p:cNvSpPr/>
          <p:nvPr userDrawn="1"/>
        </p:nvSpPr>
        <p:spPr>
          <a:xfrm rot="5400000">
            <a:off x="8220300" y="371700"/>
            <a:ext cx="4343400" cy="3600000"/>
          </a:xfrm>
          <a:custGeom>
            <a:avLst/>
            <a:gdLst>
              <a:gd name="connsiteX0" fmla="*/ 0 w 4343400"/>
              <a:gd name="connsiteY0" fmla="*/ 3600000 h 3600000"/>
              <a:gd name="connsiteX1" fmla="*/ 0 w 4343400"/>
              <a:gd name="connsiteY1" fmla="*/ 0 h 3600000"/>
              <a:gd name="connsiteX2" fmla="*/ 180000 w 4343400"/>
              <a:gd name="connsiteY2" fmla="*/ 0 h 3600000"/>
              <a:gd name="connsiteX3" fmla="*/ 4343400 w 4343400"/>
              <a:gd name="connsiteY3" fmla="*/ 0 h 3600000"/>
              <a:gd name="connsiteX4" fmla="*/ 4343400 w 4343400"/>
              <a:gd name="connsiteY4" fmla="*/ 180000 h 3600000"/>
              <a:gd name="connsiteX5" fmla="*/ 180000 w 4343400"/>
              <a:gd name="connsiteY5" fmla="*/ 180000 h 3600000"/>
              <a:gd name="connsiteX6" fmla="*/ 180000 w 4343400"/>
              <a:gd name="connsiteY6" fmla="*/ 360000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43400" h="3600000">
                <a:moveTo>
                  <a:pt x="0" y="3600000"/>
                </a:moveTo>
                <a:lnTo>
                  <a:pt x="0" y="0"/>
                </a:lnTo>
                <a:lnTo>
                  <a:pt x="180000" y="0"/>
                </a:lnTo>
                <a:lnTo>
                  <a:pt x="4343400" y="0"/>
                </a:lnTo>
                <a:lnTo>
                  <a:pt x="4343400" y="180000"/>
                </a:lnTo>
                <a:lnTo>
                  <a:pt x="180000" y="180000"/>
                </a:lnTo>
                <a:lnTo>
                  <a:pt x="180000" y="3600000"/>
                </a:lnTo>
                <a:close/>
              </a:path>
            </a:pathLst>
          </a:custGeom>
          <a:gradFill>
            <a:gsLst>
              <a:gs pos="0">
                <a:schemeClr val="bg1">
                  <a:alpha val="5000"/>
                </a:schemeClr>
              </a:gs>
              <a:gs pos="100000">
                <a:schemeClr val="bg1">
                  <a:alpha val="3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6294759C-286C-4281-B194-581C766EEF28}"/>
              </a:ext>
            </a:extLst>
          </p:cNvPr>
          <p:cNvSpPr/>
          <p:nvPr userDrawn="1"/>
        </p:nvSpPr>
        <p:spPr>
          <a:xfrm rot="5400000">
            <a:off x="9134700" y="3800700"/>
            <a:ext cx="2514600" cy="3600000"/>
          </a:xfrm>
          <a:custGeom>
            <a:avLst/>
            <a:gdLst>
              <a:gd name="connsiteX0" fmla="*/ 0 w 2514600"/>
              <a:gd name="connsiteY0" fmla="*/ 180000 h 3600000"/>
              <a:gd name="connsiteX1" fmla="*/ 0 w 2514600"/>
              <a:gd name="connsiteY1" fmla="*/ 0 h 3600000"/>
              <a:gd name="connsiteX2" fmla="*/ 2334600 w 2514600"/>
              <a:gd name="connsiteY2" fmla="*/ 0 h 3600000"/>
              <a:gd name="connsiteX3" fmla="*/ 2514600 w 2514600"/>
              <a:gd name="connsiteY3" fmla="*/ 0 h 3600000"/>
              <a:gd name="connsiteX4" fmla="*/ 2514600 w 2514600"/>
              <a:gd name="connsiteY4" fmla="*/ 180000 h 3600000"/>
              <a:gd name="connsiteX5" fmla="*/ 2514600 w 2514600"/>
              <a:gd name="connsiteY5" fmla="*/ 3600000 h 3600000"/>
              <a:gd name="connsiteX6" fmla="*/ 2334600 w 2514600"/>
              <a:gd name="connsiteY6" fmla="*/ 3600000 h 3600000"/>
              <a:gd name="connsiteX7" fmla="*/ 2334600 w 2514600"/>
              <a:gd name="connsiteY7" fmla="*/ 18000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14600" h="3600000">
                <a:moveTo>
                  <a:pt x="0" y="180000"/>
                </a:moveTo>
                <a:lnTo>
                  <a:pt x="0" y="0"/>
                </a:lnTo>
                <a:lnTo>
                  <a:pt x="2334600" y="0"/>
                </a:lnTo>
                <a:lnTo>
                  <a:pt x="2514600" y="0"/>
                </a:lnTo>
                <a:lnTo>
                  <a:pt x="2514600" y="180000"/>
                </a:lnTo>
                <a:lnTo>
                  <a:pt x="2514600" y="3600000"/>
                </a:lnTo>
                <a:lnTo>
                  <a:pt x="2334600" y="3600000"/>
                </a:lnTo>
                <a:lnTo>
                  <a:pt x="2334600" y="180000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5789438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x Content Block with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3">
            <a:extLst>
              <a:ext uri="{FF2B5EF4-FFF2-40B4-BE49-F238E27FC236}">
                <a16:creationId xmlns:a16="http://schemas.microsoft.com/office/drawing/2014/main" id="{E6622698-E93D-4214-8C21-38DBE58C2E3F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80000" y="179109"/>
            <a:ext cx="11832000" cy="6513922"/>
          </a:xfrm>
          <a:custGeom>
            <a:avLst/>
            <a:gdLst>
              <a:gd name="connsiteX0" fmla="*/ 0 w 11832000"/>
              <a:gd name="connsiteY0" fmla="*/ 0 h 6513922"/>
              <a:gd name="connsiteX1" fmla="*/ 8412000 w 11832000"/>
              <a:gd name="connsiteY1" fmla="*/ 0 h 6513922"/>
              <a:gd name="connsiteX2" fmla="*/ 8412000 w 11832000"/>
              <a:gd name="connsiteY2" fmla="*/ 891 h 6513922"/>
              <a:gd name="connsiteX3" fmla="*/ 11832000 w 11832000"/>
              <a:gd name="connsiteY3" fmla="*/ 891 h 6513922"/>
              <a:gd name="connsiteX4" fmla="*/ 11832000 w 11832000"/>
              <a:gd name="connsiteY4" fmla="*/ 6498891 h 6513922"/>
              <a:gd name="connsiteX5" fmla="*/ 8412000 w 11832000"/>
              <a:gd name="connsiteY5" fmla="*/ 6498891 h 6513922"/>
              <a:gd name="connsiteX6" fmla="*/ 8412000 w 11832000"/>
              <a:gd name="connsiteY6" fmla="*/ 6513922 h 6513922"/>
              <a:gd name="connsiteX7" fmla="*/ 0 w 11832000"/>
              <a:gd name="connsiteY7" fmla="*/ 6513922 h 6513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832000" h="6513922">
                <a:moveTo>
                  <a:pt x="0" y="0"/>
                </a:moveTo>
                <a:lnTo>
                  <a:pt x="8412000" y="0"/>
                </a:lnTo>
                <a:lnTo>
                  <a:pt x="8412000" y="891"/>
                </a:lnTo>
                <a:lnTo>
                  <a:pt x="11832000" y="891"/>
                </a:lnTo>
                <a:lnTo>
                  <a:pt x="11832000" y="6498891"/>
                </a:lnTo>
                <a:lnTo>
                  <a:pt x="8412000" y="6498891"/>
                </a:lnTo>
                <a:lnTo>
                  <a:pt x="8412000" y="6513922"/>
                </a:lnTo>
                <a:lnTo>
                  <a:pt x="0" y="6513922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</p:spPr>
        <p:txBody>
          <a:bodyPr wrap="square" lIns="0" tIns="1224000" rIns="0" anchor="t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i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Drag &amp; Drop Your </a:t>
            </a:r>
            <a:br>
              <a:rPr lang="en-US" dirty="0"/>
            </a:br>
            <a:r>
              <a:rPr lang="en-US" dirty="0"/>
              <a:t>Background Photo Here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706BC54-FE11-4237-96CC-8DA267DB5D7C}"/>
              </a:ext>
            </a:extLst>
          </p:cNvPr>
          <p:cNvSpPr/>
          <p:nvPr userDrawn="1"/>
        </p:nvSpPr>
        <p:spPr>
          <a:xfrm rot="5400000">
            <a:off x="6963000" y="1629000"/>
            <a:ext cx="6858000" cy="3600000"/>
          </a:xfrm>
          <a:custGeom>
            <a:avLst/>
            <a:gdLst>
              <a:gd name="connsiteX0" fmla="*/ 0 w 6858000"/>
              <a:gd name="connsiteY0" fmla="*/ 3600000 h 3600000"/>
              <a:gd name="connsiteX1" fmla="*/ 0 w 6858000"/>
              <a:gd name="connsiteY1" fmla="*/ 0 h 3600000"/>
              <a:gd name="connsiteX2" fmla="*/ 0 w 6858000"/>
              <a:gd name="connsiteY2" fmla="*/ 0 h 3600000"/>
              <a:gd name="connsiteX3" fmla="*/ 180000 w 6858000"/>
              <a:gd name="connsiteY3" fmla="*/ 0 h 3600000"/>
              <a:gd name="connsiteX4" fmla="*/ 6678000 w 6858000"/>
              <a:gd name="connsiteY4" fmla="*/ 0 h 3600000"/>
              <a:gd name="connsiteX5" fmla="*/ 6858000 w 6858000"/>
              <a:gd name="connsiteY5" fmla="*/ 0 h 3600000"/>
              <a:gd name="connsiteX6" fmla="*/ 6858000 w 6858000"/>
              <a:gd name="connsiteY6" fmla="*/ 180000 h 3600000"/>
              <a:gd name="connsiteX7" fmla="*/ 6858000 w 6858000"/>
              <a:gd name="connsiteY7" fmla="*/ 3600000 h 3600000"/>
              <a:gd name="connsiteX8" fmla="*/ 6678000 w 6858000"/>
              <a:gd name="connsiteY8" fmla="*/ 3600000 h 3600000"/>
              <a:gd name="connsiteX9" fmla="*/ 6678000 w 6858000"/>
              <a:gd name="connsiteY9" fmla="*/ 180000 h 3600000"/>
              <a:gd name="connsiteX10" fmla="*/ 180000 w 6858000"/>
              <a:gd name="connsiteY10" fmla="*/ 180000 h 3600000"/>
              <a:gd name="connsiteX11" fmla="*/ 180000 w 6858000"/>
              <a:gd name="connsiteY11" fmla="*/ 360000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3600000">
                <a:moveTo>
                  <a:pt x="0" y="3600000"/>
                </a:moveTo>
                <a:lnTo>
                  <a:pt x="0" y="0"/>
                </a:lnTo>
                <a:lnTo>
                  <a:pt x="0" y="0"/>
                </a:lnTo>
                <a:lnTo>
                  <a:pt x="180000" y="0"/>
                </a:lnTo>
                <a:lnTo>
                  <a:pt x="6678000" y="0"/>
                </a:lnTo>
                <a:lnTo>
                  <a:pt x="6858000" y="0"/>
                </a:lnTo>
                <a:lnTo>
                  <a:pt x="6858000" y="180000"/>
                </a:lnTo>
                <a:lnTo>
                  <a:pt x="6858000" y="3600000"/>
                </a:lnTo>
                <a:lnTo>
                  <a:pt x="6678000" y="3600000"/>
                </a:lnTo>
                <a:lnTo>
                  <a:pt x="6678000" y="180000"/>
                </a:lnTo>
                <a:lnTo>
                  <a:pt x="180000" y="180000"/>
                </a:lnTo>
                <a:lnTo>
                  <a:pt x="180000" y="360000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797B74-E645-46F4-8F77-49AF7F0D4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000" y="808186"/>
            <a:ext cx="7560000" cy="37016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557D1A2-E2DD-4CD8-B7DB-2864D4A97E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6B08B7A-4219-4973-8C9B-BF5BCC64480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ECC7194-A4D0-457B-9D3E-53681723AF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430C70C-09F9-40EE-9A89-ED9A5DCFD98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70581" y="2186444"/>
            <a:ext cx="2812282" cy="1242556"/>
          </a:xfr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78D9ACA-AB64-4D04-A5E0-23AC8B81EC2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70581" y="1775806"/>
            <a:ext cx="2812282" cy="297888"/>
          </a:xfrm>
        </p:spPr>
        <p:txBody>
          <a:bodyPr/>
          <a:lstStyle>
            <a:lvl1pPr marL="0" indent="0">
              <a:buNone/>
              <a:defRPr sz="1800" b="0" cap="none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F3B4EB62-0A18-46F9-98F0-E8FC5EBAF37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1291" y="2186444"/>
            <a:ext cx="2812282" cy="1242556"/>
          </a:xfr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A3B2D4DF-9952-49C7-B850-559AD0DF27D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31291" y="1775806"/>
            <a:ext cx="2812282" cy="297888"/>
          </a:xfrm>
        </p:spPr>
        <p:txBody>
          <a:bodyPr/>
          <a:lstStyle>
            <a:lvl1pPr marL="0" indent="0">
              <a:buNone/>
              <a:defRPr sz="1800" b="0" cap="none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BCE373B8-7ADE-4DC4-9900-59147BFA16E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592000" y="2186444"/>
            <a:ext cx="2812282" cy="1242556"/>
          </a:xfr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18" name="Text Placeholder 12">
            <a:extLst>
              <a:ext uri="{FF2B5EF4-FFF2-40B4-BE49-F238E27FC236}">
                <a16:creationId xmlns:a16="http://schemas.microsoft.com/office/drawing/2014/main" id="{28F027FF-E9AF-4E49-AC44-48D21AD761A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92000" y="1775806"/>
            <a:ext cx="2812282" cy="297888"/>
          </a:xfrm>
        </p:spPr>
        <p:txBody>
          <a:bodyPr/>
          <a:lstStyle>
            <a:lvl1pPr marL="0" indent="0">
              <a:buNone/>
              <a:defRPr sz="1800" b="0" cap="none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3E6D854C-C76F-49BA-9E74-F438CA8EA9E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70581" y="4335857"/>
            <a:ext cx="2812282" cy="1242556"/>
          </a:xfr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AD447D7D-C1F4-4AD4-AE22-EB8E7F1C419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70581" y="3925219"/>
            <a:ext cx="2812282" cy="297888"/>
          </a:xfrm>
        </p:spPr>
        <p:txBody>
          <a:bodyPr/>
          <a:lstStyle>
            <a:lvl1pPr marL="0" indent="0">
              <a:buNone/>
              <a:defRPr sz="1800" b="0" cap="none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849DF703-38D0-4214-9432-83570E10EFE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031291" y="4335857"/>
            <a:ext cx="2812282" cy="1242556"/>
          </a:xfr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22" name="Text Placeholder 12">
            <a:extLst>
              <a:ext uri="{FF2B5EF4-FFF2-40B4-BE49-F238E27FC236}">
                <a16:creationId xmlns:a16="http://schemas.microsoft.com/office/drawing/2014/main" id="{F9EB6572-1A9F-4672-8E42-A4E15451CA2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031291" y="3925219"/>
            <a:ext cx="2812282" cy="297888"/>
          </a:xfrm>
        </p:spPr>
        <p:txBody>
          <a:bodyPr/>
          <a:lstStyle>
            <a:lvl1pPr marL="0" indent="0">
              <a:buNone/>
              <a:defRPr sz="1800" b="0" cap="none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0740EB70-455C-47FF-9A9A-0D78D202ED0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92000" y="4335857"/>
            <a:ext cx="2812282" cy="1242556"/>
          </a:xfr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24" name="Text Placeholder 12">
            <a:extLst>
              <a:ext uri="{FF2B5EF4-FFF2-40B4-BE49-F238E27FC236}">
                <a16:creationId xmlns:a16="http://schemas.microsoft.com/office/drawing/2014/main" id="{CD9A5773-4F50-4631-9B7A-0A2D83E5DC2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592000" y="3925219"/>
            <a:ext cx="2812282" cy="297888"/>
          </a:xfrm>
        </p:spPr>
        <p:txBody>
          <a:bodyPr/>
          <a:lstStyle>
            <a:lvl1pPr marL="0" indent="0">
              <a:buNone/>
              <a:defRPr sz="1800" b="0" cap="none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Header</a:t>
            </a:r>
          </a:p>
        </p:txBody>
      </p:sp>
    </p:spTree>
    <p:extLst>
      <p:ext uri="{BB962C8B-B14F-4D97-AF65-F5344CB8AC3E}">
        <p14:creationId xmlns:p14="http://schemas.microsoft.com/office/powerpoint/2010/main" val="3875987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6 x Content Block with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45350A6A-6F84-47F4-AE00-8295D96D08C8}"/>
              </a:ext>
            </a:extLst>
          </p:cNvPr>
          <p:cNvSpPr/>
          <p:nvPr userDrawn="1"/>
        </p:nvSpPr>
        <p:spPr>
          <a:xfrm rot="5400000">
            <a:off x="8677500" y="3343500"/>
            <a:ext cx="3429000" cy="3600000"/>
          </a:xfrm>
          <a:custGeom>
            <a:avLst/>
            <a:gdLst>
              <a:gd name="connsiteX0" fmla="*/ 0 w 3429000"/>
              <a:gd name="connsiteY0" fmla="*/ 180000 h 3600000"/>
              <a:gd name="connsiteX1" fmla="*/ 0 w 3429000"/>
              <a:gd name="connsiteY1" fmla="*/ 0 h 3600000"/>
              <a:gd name="connsiteX2" fmla="*/ 3249000 w 3429000"/>
              <a:gd name="connsiteY2" fmla="*/ 0 h 3600000"/>
              <a:gd name="connsiteX3" fmla="*/ 3429000 w 3429000"/>
              <a:gd name="connsiteY3" fmla="*/ 0 h 3600000"/>
              <a:gd name="connsiteX4" fmla="*/ 3429000 w 3429000"/>
              <a:gd name="connsiteY4" fmla="*/ 180000 h 3600000"/>
              <a:gd name="connsiteX5" fmla="*/ 3429000 w 3429000"/>
              <a:gd name="connsiteY5" fmla="*/ 3600000 h 3600000"/>
              <a:gd name="connsiteX6" fmla="*/ 3249000 w 3429000"/>
              <a:gd name="connsiteY6" fmla="*/ 3600000 h 3600000"/>
              <a:gd name="connsiteX7" fmla="*/ 3249000 w 3429000"/>
              <a:gd name="connsiteY7" fmla="*/ 18000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29000" h="3600000">
                <a:moveTo>
                  <a:pt x="0" y="180000"/>
                </a:moveTo>
                <a:lnTo>
                  <a:pt x="0" y="0"/>
                </a:lnTo>
                <a:lnTo>
                  <a:pt x="3249000" y="0"/>
                </a:lnTo>
                <a:lnTo>
                  <a:pt x="3429000" y="0"/>
                </a:lnTo>
                <a:lnTo>
                  <a:pt x="3429000" y="180000"/>
                </a:lnTo>
                <a:lnTo>
                  <a:pt x="3429000" y="3600000"/>
                </a:lnTo>
                <a:lnTo>
                  <a:pt x="3249000" y="3600000"/>
                </a:lnTo>
                <a:lnTo>
                  <a:pt x="3249000" y="180000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6A395197-9758-40F0-B747-F8B134C175EB}"/>
              </a:ext>
            </a:extLst>
          </p:cNvPr>
          <p:cNvSpPr txBox="1">
            <a:spLocks/>
          </p:cNvSpPr>
          <p:nvPr userDrawn="1"/>
        </p:nvSpPr>
        <p:spPr>
          <a:xfrm>
            <a:off x="0" y="-436"/>
            <a:ext cx="12192000" cy="3429436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2"/>
              </a:gs>
            </a:gsLst>
            <a:lin ang="14400000" scaled="0"/>
          </a:gradFill>
        </p:spPr>
        <p:txBody>
          <a:bodyPr/>
          <a:lstStyle>
            <a:lvl1pPr marL="266700" indent="-2667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47675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FontTx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75000"/>
                  <a:lumOff val="25000"/>
                </a:schemeClr>
              </a:buClr>
              <a:buSzPct val="80000"/>
              <a:buFont typeface="Courier New" panose="02070309020205020404" pitchFamily="49" charset="0"/>
              <a:buChar char="o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797B74-E645-46F4-8F77-49AF7F0D4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000" y="808186"/>
            <a:ext cx="7560000" cy="37016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557D1A2-E2DD-4CD8-B7DB-2864D4A97E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6B08B7A-4219-4973-8C9B-BF5BCC64480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ECC7194-A4D0-457B-9D3E-53681723AFF7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430C70C-09F9-40EE-9A89-ED9A5DCFD98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82863" y="3668499"/>
            <a:ext cx="3276000" cy="2238815"/>
          </a:xfrm>
        </p:spPr>
        <p:txBody>
          <a:bodyPr lIns="108000"/>
          <a:lstStyle>
            <a:lvl1pPr marL="171450" indent="-171450">
              <a:buClr>
                <a:schemeClr val="accent2"/>
              </a:buClr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Description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78D9ACA-AB64-4D04-A5E0-23AC8B81EC2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82863" y="3068555"/>
            <a:ext cx="3276000" cy="360445"/>
          </a:xfrm>
          <a:solidFill>
            <a:schemeClr val="tx2"/>
          </a:solidFill>
        </p:spPr>
        <p:txBody>
          <a:bodyPr lIns="108000" anchor="ctr"/>
          <a:lstStyle>
            <a:lvl1pPr marL="0" indent="0">
              <a:buNone/>
              <a:defRPr sz="1800" b="0" cap="none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Header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F3B4EB62-0A18-46F9-98F0-E8FC5EBAF37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45432" y="3668499"/>
            <a:ext cx="3276000" cy="2238815"/>
          </a:xfrm>
        </p:spPr>
        <p:txBody>
          <a:bodyPr lIns="108000"/>
          <a:lstStyle>
            <a:lvl1pPr marL="171450" indent="-171450">
              <a:buClr>
                <a:schemeClr val="accent2"/>
              </a:buClr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Description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A3B2D4DF-9952-49C7-B850-559AD0DF27D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445432" y="3068555"/>
            <a:ext cx="3276000" cy="360445"/>
          </a:xfrm>
          <a:solidFill>
            <a:schemeClr val="tx2"/>
          </a:solidFill>
        </p:spPr>
        <p:txBody>
          <a:bodyPr lIns="108000" anchor="ctr"/>
          <a:lstStyle>
            <a:lvl1pPr marL="0" indent="0">
              <a:buNone/>
              <a:defRPr sz="1800" b="0" cap="none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Header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BCE373B8-7ADE-4DC4-9900-59147BFA16E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08000" y="3668499"/>
            <a:ext cx="3276000" cy="2238815"/>
          </a:xfrm>
        </p:spPr>
        <p:txBody>
          <a:bodyPr lIns="108000"/>
          <a:lstStyle>
            <a:lvl1pPr marL="171450" indent="-171450">
              <a:buClr>
                <a:schemeClr val="accent2"/>
              </a:buClr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Description</a:t>
            </a:r>
          </a:p>
        </p:txBody>
      </p:sp>
      <p:sp>
        <p:nvSpPr>
          <p:cNvPr id="18" name="Text Placeholder 12">
            <a:extLst>
              <a:ext uri="{FF2B5EF4-FFF2-40B4-BE49-F238E27FC236}">
                <a16:creationId xmlns:a16="http://schemas.microsoft.com/office/drawing/2014/main" id="{28F027FF-E9AF-4E49-AC44-48D21AD761A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08000" y="3068555"/>
            <a:ext cx="3276000" cy="360445"/>
          </a:xfrm>
          <a:solidFill>
            <a:schemeClr val="tx2"/>
          </a:solidFill>
        </p:spPr>
        <p:txBody>
          <a:bodyPr lIns="108000" anchor="ctr"/>
          <a:lstStyle>
            <a:lvl1pPr marL="0" indent="0">
              <a:buNone/>
              <a:defRPr sz="1800" b="0" cap="none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Header</a:t>
            </a:r>
          </a:p>
        </p:txBody>
      </p:sp>
      <p:sp>
        <p:nvSpPr>
          <p:cNvPr id="29" name="Picture Placeholder 25">
            <a:extLst>
              <a:ext uri="{FF2B5EF4-FFF2-40B4-BE49-F238E27FC236}">
                <a16:creationId xmlns:a16="http://schemas.microsoft.com/office/drawing/2014/main" id="{8989EC4C-4E3F-457F-8CF6-8A88DE68A930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1908907" y="2005142"/>
            <a:ext cx="823913" cy="823913"/>
          </a:xfrm>
        </p:spPr>
        <p:txBody>
          <a:bodyPr anchor="ctr"/>
          <a:lstStyle>
            <a:lvl1pPr marL="0" indent="0" algn="ctr">
              <a:buNone/>
              <a:defRPr sz="1050" i="1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30" name="Picture Placeholder 25">
            <a:extLst>
              <a:ext uri="{FF2B5EF4-FFF2-40B4-BE49-F238E27FC236}">
                <a16:creationId xmlns:a16="http://schemas.microsoft.com/office/drawing/2014/main" id="{67FB2730-3D12-4D72-AE64-AC3955C5CD99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5671476" y="2005142"/>
            <a:ext cx="823913" cy="823913"/>
          </a:xfrm>
        </p:spPr>
        <p:txBody>
          <a:bodyPr anchor="ctr"/>
          <a:lstStyle>
            <a:lvl1pPr marL="0" indent="0" algn="ctr">
              <a:buNone/>
              <a:defRPr sz="1050" i="1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31" name="Picture Placeholder 25">
            <a:extLst>
              <a:ext uri="{FF2B5EF4-FFF2-40B4-BE49-F238E27FC236}">
                <a16:creationId xmlns:a16="http://schemas.microsoft.com/office/drawing/2014/main" id="{4F2BB90C-4866-4DB3-B05C-0BB7DBFF8EA3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9434044" y="2005142"/>
            <a:ext cx="823913" cy="823913"/>
          </a:xfrm>
        </p:spPr>
        <p:txBody>
          <a:bodyPr anchor="ctr"/>
          <a:lstStyle>
            <a:lvl1pPr marL="0" indent="0" algn="ctr">
              <a:buNone/>
              <a:defRPr sz="1050" i="1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7A3E4BF3-C44A-4FB6-B64A-05FB5AEC75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84213" y="1405643"/>
            <a:ext cx="7559675" cy="360000"/>
          </a:xfrm>
        </p:spPr>
        <p:txBody>
          <a:bodyPr/>
          <a:lstStyle>
            <a:lvl1pPr marL="0" indent="0">
              <a:buNone/>
              <a:defRPr sz="22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AEA98CFA-B2A7-4BCC-B1DC-01CFAD2DD65E}"/>
              </a:ext>
            </a:extLst>
          </p:cNvPr>
          <p:cNvSpPr/>
          <p:nvPr userDrawn="1"/>
        </p:nvSpPr>
        <p:spPr>
          <a:xfrm rot="5400000">
            <a:off x="8677500" y="-85500"/>
            <a:ext cx="3429000" cy="3600000"/>
          </a:xfrm>
          <a:custGeom>
            <a:avLst/>
            <a:gdLst>
              <a:gd name="connsiteX0" fmla="*/ 0 w 3429000"/>
              <a:gd name="connsiteY0" fmla="*/ 3600000 h 3600000"/>
              <a:gd name="connsiteX1" fmla="*/ 0 w 3429000"/>
              <a:gd name="connsiteY1" fmla="*/ 0 h 3600000"/>
              <a:gd name="connsiteX2" fmla="*/ 180000 w 3429000"/>
              <a:gd name="connsiteY2" fmla="*/ 0 h 3600000"/>
              <a:gd name="connsiteX3" fmla="*/ 3429000 w 3429000"/>
              <a:gd name="connsiteY3" fmla="*/ 0 h 3600000"/>
              <a:gd name="connsiteX4" fmla="*/ 3429000 w 3429000"/>
              <a:gd name="connsiteY4" fmla="*/ 180000 h 3600000"/>
              <a:gd name="connsiteX5" fmla="*/ 180000 w 3429000"/>
              <a:gd name="connsiteY5" fmla="*/ 180000 h 3600000"/>
              <a:gd name="connsiteX6" fmla="*/ 180000 w 3429000"/>
              <a:gd name="connsiteY6" fmla="*/ 360000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29000" h="3600000">
                <a:moveTo>
                  <a:pt x="0" y="3600000"/>
                </a:moveTo>
                <a:lnTo>
                  <a:pt x="0" y="0"/>
                </a:lnTo>
                <a:lnTo>
                  <a:pt x="180000" y="0"/>
                </a:lnTo>
                <a:lnTo>
                  <a:pt x="3429000" y="0"/>
                </a:lnTo>
                <a:lnTo>
                  <a:pt x="3429000" y="180000"/>
                </a:lnTo>
                <a:lnTo>
                  <a:pt x="180000" y="180000"/>
                </a:lnTo>
                <a:lnTo>
                  <a:pt x="180000" y="3600000"/>
                </a:lnTo>
                <a:close/>
              </a:path>
            </a:pathLst>
          </a:custGeom>
          <a:gradFill>
            <a:gsLst>
              <a:gs pos="0">
                <a:schemeClr val="bg1">
                  <a:alpha val="5000"/>
                </a:schemeClr>
              </a:gs>
              <a:gs pos="100000">
                <a:schemeClr val="bg1">
                  <a:alpha val="3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425987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Only -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E752CBEE-7696-40FC-AB0E-8790B179D18C}"/>
              </a:ext>
            </a:extLst>
          </p:cNvPr>
          <p:cNvSpPr/>
          <p:nvPr userDrawn="1"/>
        </p:nvSpPr>
        <p:spPr>
          <a:xfrm rot="5400000">
            <a:off x="8188485" y="2854485"/>
            <a:ext cx="4407031" cy="3600000"/>
          </a:xfrm>
          <a:custGeom>
            <a:avLst/>
            <a:gdLst>
              <a:gd name="connsiteX0" fmla="*/ 0 w 4407031"/>
              <a:gd name="connsiteY0" fmla="*/ 180000 h 3600000"/>
              <a:gd name="connsiteX1" fmla="*/ 0 w 4407031"/>
              <a:gd name="connsiteY1" fmla="*/ 0 h 3600000"/>
              <a:gd name="connsiteX2" fmla="*/ 4227031 w 4407031"/>
              <a:gd name="connsiteY2" fmla="*/ 0 h 3600000"/>
              <a:gd name="connsiteX3" fmla="*/ 4407031 w 4407031"/>
              <a:gd name="connsiteY3" fmla="*/ 0 h 3600000"/>
              <a:gd name="connsiteX4" fmla="*/ 4407031 w 4407031"/>
              <a:gd name="connsiteY4" fmla="*/ 180000 h 3600000"/>
              <a:gd name="connsiteX5" fmla="*/ 4407031 w 4407031"/>
              <a:gd name="connsiteY5" fmla="*/ 3600000 h 3600000"/>
              <a:gd name="connsiteX6" fmla="*/ 4227031 w 4407031"/>
              <a:gd name="connsiteY6" fmla="*/ 3600000 h 3600000"/>
              <a:gd name="connsiteX7" fmla="*/ 4227031 w 4407031"/>
              <a:gd name="connsiteY7" fmla="*/ 18000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407031" h="3600000">
                <a:moveTo>
                  <a:pt x="0" y="180000"/>
                </a:moveTo>
                <a:lnTo>
                  <a:pt x="0" y="0"/>
                </a:lnTo>
                <a:lnTo>
                  <a:pt x="4227031" y="0"/>
                </a:lnTo>
                <a:lnTo>
                  <a:pt x="4407031" y="0"/>
                </a:lnTo>
                <a:lnTo>
                  <a:pt x="4407031" y="180000"/>
                </a:lnTo>
                <a:lnTo>
                  <a:pt x="4407031" y="3600000"/>
                </a:lnTo>
                <a:lnTo>
                  <a:pt x="4227031" y="3600000"/>
                </a:lnTo>
                <a:lnTo>
                  <a:pt x="4227031" y="180000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6A395197-9758-40F0-B747-F8B134C175EB}"/>
              </a:ext>
            </a:extLst>
          </p:cNvPr>
          <p:cNvSpPr txBox="1">
            <a:spLocks/>
          </p:cNvSpPr>
          <p:nvPr userDrawn="1"/>
        </p:nvSpPr>
        <p:spPr>
          <a:xfrm>
            <a:off x="0" y="-436"/>
            <a:ext cx="12192000" cy="2451405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2"/>
              </a:gs>
            </a:gsLst>
            <a:lin ang="14400000" scaled="0"/>
          </a:gradFill>
        </p:spPr>
        <p:txBody>
          <a:bodyPr/>
          <a:lstStyle>
            <a:lvl1pPr marL="266700" indent="-2667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47675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FontTx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75000"/>
                  <a:lumOff val="25000"/>
                </a:schemeClr>
              </a:buClr>
              <a:buSzPct val="80000"/>
              <a:buFont typeface="Courier New" panose="02070309020205020404" pitchFamily="49" charset="0"/>
              <a:buChar char="o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797B74-E645-46F4-8F77-49AF7F0D4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000" y="808186"/>
            <a:ext cx="7560000" cy="37016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7A3E4BF3-C44A-4FB6-B64A-05FB5AEC75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84213" y="1405643"/>
            <a:ext cx="7559675" cy="360000"/>
          </a:xfrm>
        </p:spPr>
        <p:txBody>
          <a:bodyPr/>
          <a:lstStyle>
            <a:lvl1pPr marL="0" indent="0">
              <a:buNone/>
              <a:defRPr sz="22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557D1A2-E2DD-4CD8-B7DB-2864D4A97E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6B08B7A-4219-4973-8C9B-BF5BCC64480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ECC7194-A4D0-457B-9D3E-53681723AFF7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89445125-53D2-43B3-8ABC-C88E463BE7DD}"/>
              </a:ext>
            </a:extLst>
          </p:cNvPr>
          <p:cNvSpPr/>
          <p:nvPr userDrawn="1"/>
        </p:nvSpPr>
        <p:spPr>
          <a:xfrm rot="5400000">
            <a:off x="9166516" y="-574515"/>
            <a:ext cx="2450969" cy="3600000"/>
          </a:xfrm>
          <a:custGeom>
            <a:avLst/>
            <a:gdLst>
              <a:gd name="connsiteX0" fmla="*/ 0 w 2450969"/>
              <a:gd name="connsiteY0" fmla="*/ 3600000 h 3600000"/>
              <a:gd name="connsiteX1" fmla="*/ 0 w 2450969"/>
              <a:gd name="connsiteY1" fmla="*/ 0 h 3600000"/>
              <a:gd name="connsiteX2" fmla="*/ 180000 w 2450969"/>
              <a:gd name="connsiteY2" fmla="*/ 0 h 3600000"/>
              <a:gd name="connsiteX3" fmla="*/ 2450969 w 2450969"/>
              <a:gd name="connsiteY3" fmla="*/ 0 h 3600000"/>
              <a:gd name="connsiteX4" fmla="*/ 2450969 w 2450969"/>
              <a:gd name="connsiteY4" fmla="*/ 180000 h 3600000"/>
              <a:gd name="connsiteX5" fmla="*/ 180000 w 2450969"/>
              <a:gd name="connsiteY5" fmla="*/ 180000 h 3600000"/>
              <a:gd name="connsiteX6" fmla="*/ 180000 w 2450969"/>
              <a:gd name="connsiteY6" fmla="*/ 360000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50969" h="3600000">
                <a:moveTo>
                  <a:pt x="0" y="3600000"/>
                </a:moveTo>
                <a:lnTo>
                  <a:pt x="0" y="0"/>
                </a:lnTo>
                <a:lnTo>
                  <a:pt x="180000" y="0"/>
                </a:lnTo>
                <a:lnTo>
                  <a:pt x="2450969" y="0"/>
                </a:lnTo>
                <a:lnTo>
                  <a:pt x="2450969" y="180000"/>
                </a:lnTo>
                <a:lnTo>
                  <a:pt x="180000" y="180000"/>
                </a:lnTo>
                <a:lnTo>
                  <a:pt x="180000" y="3600000"/>
                </a:lnTo>
                <a:close/>
              </a:path>
            </a:pathLst>
          </a:custGeom>
          <a:gradFill>
            <a:gsLst>
              <a:gs pos="0">
                <a:schemeClr val="bg1">
                  <a:alpha val="5000"/>
                </a:schemeClr>
              </a:gs>
              <a:gs pos="100000">
                <a:schemeClr val="bg1">
                  <a:alpha val="3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7594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Only - Full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767CE6DD-011B-4E2D-9E8A-EFF414E39EE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80000" y="179109"/>
            <a:ext cx="11832000" cy="6513922"/>
          </a:xfrm>
          <a:custGeom>
            <a:avLst/>
            <a:gdLst>
              <a:gd name="connsiteX0" fmla="*/ 0 w 11832000"/>
              <a:gd name="connsiteY0" fmla="*/ 0 h 6513922"/>
              <a:gd name="connsiteX1" fmla="*/ 8412000 w 11832000"/>
              <a:gd name="connsiteY1" fmla="*/ 0 h 6513922"/>
              <a:gd name="connsiteX2" fmla="*/ 8412000 w 11832000"/>
              <a:gd name="connsiteY2" fmla="*/ 891 h 6513922"/>
              <a:gd name="connsiteX3" fmla="*/ 11832000 w 11832000"/>
              <a:gd name="connsiteY3" fmla="*/ 891 h 6513922"/>
              <a:gd name="connsiteX4" fmla="*/ 11832000 w 11832000"/>
              <a:gd name="connsiteY4" fmla="*/ 6498891 h 6513922"/>
              <a:gd name="connsiteX5" fmla="*/ 8412000 w 11832000"/>
              <a:gd name="connsiteY5" fmla="*/ 6498891 h 6513922"/>
              <a:gd name="connsiteX6" fmla="*/ 8412000 w 11832000"/>
              <a:gd name="connsiteY6" fmla="*/ 6513922 h 6513922"/>
              <a:gd name="connsiteX7" fmla="*/ 0 w 11832000"/>
              <a:gd name="connsiteY7" fmla="*/ 6513922 h 6513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832000" h="6513922">
                <a:moveTo>
                  <a:pt x="0" y="0"/>
                </a:moveTo>
                <a:lnTo>
                  <a:pt x="8412000" y="0"/>
                </a:lnTo>
                <a:lnTo>
                  <a:pt x="8412000" y="891"/>
                </a:lnTo>
                <a:lnTo>
                  <a:pt x="11832000" y="891"/>
                </a:lnTo>
                <a:lnTo>
                  <a:pt x="11832000" y="6498891"/>
                </a:lnTo>
                <a:lnTo>
                  <a:pt x="8412000" y="6498891"/>
                </a:lnTo>
                <a:lnTo>
                  <a:pt x="8412000" y="6513922"/>
                </a:lnTo>
                <a:lnTo>
                  <a:pt x="0" y="6513922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</p:spPr>
        <p:txBody>
          <a:bodyPr wrap="square" lIns="0" tIns="1764000" rIns="0" anchor="t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i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Drag &amp; Drop Your </a:t>
            </a:r>
            <a:br>
              <a:rPr lang="en-US" dirty="0"/>
            </a:br>
            <a:r>
              <a:rPr lang="en-US" dirty="0"/>
              <a:t>Background Photo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797B74-E645-46F4-8F77-49AF7F0D4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000" y="808185"/>
            <a:ext cx="7560000" cy="360000"/>
          </a:xfrm>
        </p:spPr>
        <p:txBody>
          <a:bodyPr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557D1A2-E2DD-4CD8-B7DB-2864D4A97E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6B08B7A-4219-4973-8C9B-BF5BCC64480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ECC7194-A4D0-457B-9D3E-53681723AF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C6E75A4B-2655-4B0E-8D3B-0068F57D3D9B}"/>
              </a:ext>
            </a:extLst>
          </p:cNvPr>
          <p:cNvSpPr/>
          <p:nvPr userDrawn="1"/>
        </p:nvSpPr>
        <p:spPr>
          <a:xfrm rot="5400000">
            <a:off x="6963000" y="1629000"/>
            <a:ext cx="6858000" cy="3600000"/>
          </a:xfrm>
          <a:custGeom>
            <a:avLst/>
            <a:gdLst>
              <a:gd name="connsiteX0" fmla="*/ 0 w 6858000"/>
              <a:gd name="connsiteY0" fmla="*/ 3600000 h 3600000"/>
              <a:gd name="connsiteX1" fmla="*/ 0 w 6858000"/>
              <a:gd name="connsiteY1" fmla="*/ 0 h 3600000"/>
              <a:gd name="connsiteX2" fmla="*/ 0 w 6858000"/>
              <a:gd name="connsiteY2" fmla="*/ 0 h 3600000"/>
              <a:gd name="connsiteX3" fmla="*/ 180000 w 6858000"/>
              <a:gd name="connsiteY3" fmla="*/ 0 h 3600000"/>
              <a:gd name="connsiteX4" fmla="*/ 6678000 w 6858000"/>
              <a:gd name="connsiteY4" fmla="*/ 0 h 3600000"/>
              <a:gd name="connsiteX5" fmla="*/ 6858000 w 6858000"/>
              <a:gd name="connsiteY5" fmla="*/ 0 h 3600000"/>
              <a:gd name="connsiteX6" fmla="*/ 6858000 w 6858000"/>
              <a:gd name="connsiteY6" fmla="*/ 180000 h 3600000"/>
              <a:gd name="connsiteX7" fmla="*/ 6858000 w 6858000"/>
              <a:gd name="connsiteY7" fmla="*/ 3600000 h 3600000"/>
              <a:gd name="connsiteX8" fmla="*/ 6678000 w 6858000"/>
              <a:gd name="connsiteY8" fmla="*/ 3600000 h 3600000"/>
              <a:gd name="connsiteX9" fmla="*/ 6678000 w 6858000"/>
              <a:gd name="connsiteY9" fmla="*/ 180000 h 3600000"/>
              <a:gd name="connsiteX10" fmla="*/ 180000 w 6858000"/>
              <a:gd name="connsiteY10" fmla="*/ 180000 h 3600000"/>
              <a:gd name="connsiteX11" fmla="*/ 180000 w 6858000"/>
              <a:gd name="connsiteY11" fmla="*/ 360000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3600000">
                <a:moveTo>
                  <a:pt x="0" y="3600000"/>
                </a:moveTo>
                <a:lnTo>
                  <a:pt x="0" y="0"/>
                </a:lnTo>
                <a:lnTo>
                  <a:pt x="0" y="0"/>
                </a:lnTo>
                <a:lnTo>
                  <a:pt x="180000" y="0"/>
                </a:lnTo>
                <a:lnTo>
                  <a:pt x="6678000" y="0"/>
                </a:lnTo>
                <a:lnTo>
                  <a:pt x="6858000" y="0"/>
                </a:lnTo>
                <a:lnTo>
                  <a:pt x="6858000" y="180000"/>
                </a:lnTo>
                <a:lnTo>
                  <a:pt x="6858000" y="3600000"/>
                </a:lnTo>
                <a:lnTo>
                  <a:pt x="6678000" y="3600000"/>
                </a:lnTo>
                <a:lnTo>
                  <a:pt x="6678000" y="180000"/>
                </a:lnTo>
                <a:lnTo>
                  <a:pt x="180000" y="180000"/>
                </a:lnTo>
                <a:lnTo>
                  <a:pt x="180000" y="360000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0A18EF7D-14D0-4362-B8BD-722D3D54D42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84213" y="1405643"/>
            <a:ext cx="7559675" cy="360000"/>
          </a:xfrm>
        </p:spPr>
        <p:txBody>
          <a:bodyPr/>
          <a:lstStyle>
            <a:lvl1pPr marL="0" indent="0">
              <a:buNone/>
              <a:defRPr sz="22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20393695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Only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567FF01B-795B-4F5D-87AF-6CAA8DD5D48A}"/>
              </a:ext>
            </a:extLst>
          </p:cNvPr>
          <p:cNvSpPr/>
          <p:nvPr userDrawn="1"/>
        </p:nvSpPr>
        <p:spPr>
          <a:xfrm>
            <a:off x="180000" y="179109"/>
            <a:ext cx="11832000" cy="65139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7A3E4BF3-C44A-4FB6-B64A-05FB5AEC75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84213" y="1405643"/>
            <a:ext cx="7559675" cy="360000"/>
          </a:xfrm>
        </p:spPr>
        <p:txBody>
          <a:bodyPr/>
          <a:lstStyle>
            <a:lvl1pPr marL="0" indent="0"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557D1A2-E2DD-4CD8-B7DB-2864D4A97E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6B08B7A-4219-4973-8C9B-BF5BCC64480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ECC7194-A4D0-457B-9D3E-53681723AF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2F32FC1-1FF6-4874-9835-EB1A90F7E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039E70-36A3-46C1-B30E-CA4CC0B36C5D}"/>
              </a:ext>
            </a:extLst>
          </p:cNvPr>
          <p:cNvSpPr/>
          <p:nvPr userDrawn="1"/>
        </p:nvSpPr>
        <p:spPr>
          <a:xfrm rot="5400000">
            <a:off x="6963000" y="1629000"/>
            <a:ext cx="6858000" cy="3600000"/>
          </a:xfrm>
          <a:custGeom>
            <a:avLst/>
            <a:gdLst>
              <a:gd name="connsiteX0" fmla="*/ 0 w 6858000"/>
              <a:gd name="connsiteY0" fmla="*/ 3600000 h 3600000"/>
              <a:gd name="connsiteX1" fmla="*/ 0 w 6858000"/>
              <a:gd name="connsiteY1" fmla="*/ 0 h 3600000"/>
              <a:gd name="connsiteX2" fmla="*/ 0 w 6858000"/>
              <a:gd name="connsiteY2" fmla="*/ 0 h 3600000"/>
              <a:gd name="connsiteX3" fmla="*/ 180000 w 6858000"/>
              <a:gd name="connsiteY3" fmla="*/ 0 h 3600000"/>
              <a:gd name="connsiteX4" fmla="*/ 6678000 w 6858000"/>
              <a:gd name="connsiteY4" fmla="*/ 0 h 3600000"/>
              <a:gd name="connsiteX5" fmla="*/ 6858000 w 6858000"/>
              <a:gd name="connsiteY5" fmla="*/ 0 h 3600000"/>
              <a:gd name="connsiteX6" fmla="*/ 6858000 w 6858000"/>
              <a:gd name="connsiteY6" fmla="*/ 180000 h 3600000"/>
              <a:gd name="connsiteX7" fmla="*/ 6858000 w 6858000"/>
              <a:gd name="connsiteY7" fmla="*/ 3600000 h 3600000"/>
              <a:gd name="connsiteX8" fmla="*/ 6678000 w 6858000"/>
              <a:gd name="connsiteY8" fmla="*/ 3600000 h 3600000"/>
              <a:gd name="connsiteX9" fmla="*/ 6678000 w 6858000"/>
              <a:gd name="connsiteY9" fmla="*/ 180000 h 3600000"/>
              <a:gd name="connsiteX10" fmla="*/ 180000 w 6858000"/>
              <a:gd name="connsiteY10" fmla="*/ 180000 h 3600000"/>
              <a:gd name="connsiteX11" fmla="*/ 180000 w 6858000"/>
              <a:gd name="connsiteY11" fmla="*/ 360000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3600000">
                <a:moveTo>
                  <a:pt x="0" y="3600000"/>
                </a:moveTo>
                <a:lnTo>
                  <a:pt x="0" y="0"/>
                </a:lnTo>
                <a:lnTo>
                  <a:pt x="0" y="0"/>
                </a:lnTo>
                <a:lnTo>
                  <a:pt x="180000" y="0"/>
                </a:lnTo>
                <a:lnTo>
                  <a:pt x="6678000" y="0"/>
                </a:lnTo>
                <a:lnTo>
                  <a:pt x="6858000" y="0"/>
                </a:lnTo>
                <a:lnTo>
                  <a:pt x="6858000" y="180000"/>
                </a:lnTo>
                <a:lnTo>
                  <a:pt x="6858000" y="3600000"/>
                </a:lnTo>
                <a:lnTo>
                  <a:pt x="6678000" y="3600000"/>
                </a:lnTo>
                <a:lnTo>
                  <a:pt x="6678000" y="180000"/>
                </a:lnTo>
                <a:lnTo>
                  <a:pt x="180000" y="180000"/>
                </a:lnTo>
                <a:lnTo>
                  <a:pt x="180000" y="3600000"/>
                </a:lnTo>
                <a:close/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77387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9A5246D-ECE9-473C-953D-D56C3F7B32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000" y="808186"/>
            <a:ext cx="7560000" cy="37016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D946F0-677D-45B4-83B9-FD3BD3FFCA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4000" y="1825625"/>
            <a:ext cx="10800000" cy="432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45BE21-FA72-48F5-9A53-134902BF63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8000" y="6192000"/>
            <a:ext cx="7560000" cy="36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F79B29-5421-49A7-A511-D916B66A88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75764" y="6241764"/>
            <a:ext cx="270474" cy="270474"/>
          </a:xfrm>
          <a:prstGeom prst="ellipse">
            <a:avLst/>
          </a:prstGeom>
          <a:solidFill>
            <a:schemeClr val="accent1"/>
          </a:solidFill>
        </p:spPr>
        <p:txBody>
          <a:bodyPr vert="horz" lIns="0" tIns="0" rIns="0" bIns="0" rtlCol="0" anchor="ctr"/>
          <a:lstStyle>
            <a:lvl1pPr algn="ctr">
              <a:defRPr sz="1000">
                <a:solidFill>
                  <a:schemeClr val="tx2"/>
                </a:solidFill>
              </a:defRPr>
            </a:lvl1pPr>
          </a:lstStyle>
          <a:p>
            <a:fld id="{EECC7194-A4D0-457B-9D3E-53681723AFF7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789252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50" r:id="rId12"/>
    <p:sldLayoutId id="2147483669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 cap="all" spc="-150" baseline="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100000"/>
        </a:lnSpc>
        <a:spcBef>
          <a:spcPts val="0"/>
        </a:spcBef>
        <a:spcAft>
          <a:spcPts val="1000"/>
        </a:spcAft>
        <a:buClr>
          <a:schemeClr val="accent2"/>
        </a:buClr>
        <a:buFont typeface="Arial" panose="020B0604020202020204" pitchFamily="34" charset="0"/>
        <a:buChar char="●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47675" indent="-180975" algn="l" defTabSz="914400" rtl="0" eaLnBrk="1" latinLnBrk="0" hangingPunct="1">
        <a:lnSpc>
          <a:spcPct val="100000"/>
        </a:lnSpc>
        <a:spcBef>
          <a:spcPts val="0"/>
        </a:spcBef>
        <a:spcAft>
          <a:spcPts val="1000"/>
        </a:spcAft>
        <a:buClr>
          <a:schemeClr val="accent2"/>
        </a:buClr>
        <a:buFontTx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28650" indent="-180975" algn="l" defTabSz="914400" rtl="0" eaLnBrk="1" latinLnBrk="0" hangingPunct="1">
        <a:lnSpc>
          <a:spcPct val="100000"/>
        </a:lnSpc>
        <a:spcBef>
          <a:spcPts val="0"/>
        </a:spcBef>
        <a:spcAft>
          <a:spcPts val="1000"/>
        </a:spcAft>
        <a:buClr>
          <a:schemeClr val="tx1">
            <a:lumMod val="50000"/>
            <a:lumOff val="50000"/>
          </a:schemeClr>
        </a:buClr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809625" indent="-180975" algn="l" defTabSz="914400" rtl="0" eaLnBrk="1" latinLnBrk="0" hangingPunct="1">
        <a:lnSpc>
          <a:spcPct val="100000"/>
        </a:lnSpc>
        <a:spcBef>
          <a:spcPts val="0"/>
        </a:spcBef>
        <a:spcAft>
          <a:spcPts val="1000"/>
        </a:spcAft>
        <a:buClr>
          <a:schemeClr val="tx1">
            <a:lumMod val="75000"/>
            <a:lumOff val="25000"/>
          </a:schemeClr>
        </a:buClr>
        <a:buSzPct val="80000"/>
        <a:buFont typeface="Courier New" panose="02070309020205020404" pitchFamily="49" charset="0"/>
        <a:buChar char="o"/>
        <a:defRPr sz="1000" kern="1200">
          <a:solidFill>
            <a:schemeClr val="tx1"/>
          </a:solidFill>
          <a:latin typeface="+mn-lt"/>
          <a:ea typeface="+mn-ea"/>
          <a:cs typeface="+mn-cs"/>
        </a:defRPr>
      </a:lvl4pPr>
      <a:lvl5pPr marL="990600" indent="-180975" algn="l" defTabSz="914400" rtl="0" eaLnBrk="1" latinLnBrk="0" hangingPunct="1">
        <a:lnSpc>
          <a:spcPct val="10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4.xml"/><Relationship Id="rId4" Type="http://schemas.openxmlformats.org/officeDocument/2006/relationships/chart" Target="../charts/char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12" Type="http://schemas.openxmlformats.org/officeDocument/2006/relationships/image" Target="../media/image14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7.sv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8F02F647-7DBC-4618-AFF3-8CED69C5CDEF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1"/>
            <a:ext cx="12192000" cy="68580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8D8E648-93B0-47FF-A306-492EFF7FC4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10154" y="1"/>
            <a:ext cx="10081846" cy="6857999"/>
          </a:xfrm>
          <a:solidFill>
            <a:schemeClr val="tx2">
              <a:alpha val="88000"/>
            </a:schemeClr>
          </a:solidFill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sz="6000" dirty="0">
                <a:solidFill>
                  <a:schemeClr val="bg1">
                    <a:lumMod val="95000"/>
                  </a:schemeClr>
                </a:solidFill>
              </a:rPr>
              <a:t>Online Medicine Donation</a:t>
            </a:r>
            <a:br>
              <a:rPr lang="en-US" sz="6000" dirty="0">
                <a:solidFill>
                  <a:schemeClr val="bg1">
                    <a:lumMod val="95000"/>
                  </a:schemeClr>
                </a:solidFill>
              </a:rPr>
            </a:br>
            <a:br>
              <a:rPr lang="en-US" sz="6000" dirty="0">
                <a:solidFill>
                  <a:schemeClr val="bg1">
                    <a:lumMod val="95000"/>
                  </a:schemeClr>
                </a:solidFill>
              </a:rPr>
            </a:br>
            <a:br>
              <a:rPr lang="en-US" sz="6000" dirty="0">
                <a:solidFill>
                  <a:schemeClr val="bg1">
                    <a:lumMod val="95000"/>
                  </a:schemeClr>
                </a:solidFill>
              </a:rPr>
            </a:br>
            <a:endParaRPr lang="en-US" sz="54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64857D70-F12B-4E1B-99F8-92DAD43498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68887" y="3428999"/>
            <a:ext cx="3492000" cy="620016"/>
          </a:xfrm>
          <a:gradFill>
            <a:gsLst>
              <a:gs pos="8000">
                <a:schemeClr val="tx2"/>
              </a:gs>
              <a:gs pos="100000">
                <a:schemeClr val="accent2"/>
              </a:gs>
            </a:gsLst>
            <a:lin ang="14400000" scaled="0"/>
          </a:gradFill>
        </p:spPr>
        <p:txBody>
          <a:bodyPr/>
          <a:lstStyle/>
          <a:p>
            <a:r>
              <a:rPr lang="en-US" dirty="0"/>
              <a:t>IET CDAC Pune</a:t>
            </a:r>
          </a:p>
        </p:txBody>
      </p:sp>
      <p:sp>
        <p:nvSpPr>
          <p:cNvPr id="5" name="object 7" descr="Beige rectangle">
            <a:extLst>
              <a:ext uri="{FF2B5EF4-FFF2-40B4-BE49-F238E27FC236}">
                <a16:creationId xmlns:a16="http://schemas.microsoft.com/office/drawing/2014/main" id="{C85C272F-FCB2-478D-9E03-EC734D1AB6C0}"/>
              </a:ext>
            </a:extLst>
          </p:cNvPr>
          <p:cNvSpPr/>
          <p:nvPr/>
        </p:nvSpPr>
        <p:spPr bwMode="white">
          <a:xfrm flipV="1">
            <a:off x="3156236" y="1780622"/>
            <a:ext cx="7153373" cy="178806"/>
          </a:xfrm>
          <a:custGeom>
            <a:avLst/>
            <a:gdLst/>
            <a:ahLst/>
            <a:cxnLst/>
            <a:rect l="l" t="t" r="r" b="b"/>
            <a:pathLst>
              <a:path w="3935729">
                <a:moveTo>
                  <a:pt x="0" y="0"/>
                </a:moveTo>
                <a:lnTo>
                  <a:pt x="3935349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A136CB0-4ED9-43FA-81D5-6D3225795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368887" y="4013858"/>
            <a:ext cx="2885950" cy="45719"/>
          </a:xfrm>
          <a:prstGeom prst="rect">
            <a:avLst/>
          </a:prstGeom>
          <a:solidFill>
            <a:schemeClr val="tx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A2C114F-08C2-8E98-F0E8-8FB6C05F6E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4611" y="3439912"/>
            <a:ext cx="676275" cy="6000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0A720D0-4859-88B8-7DE5-F86F17FBE4DE}"/>
              </a:ext>
            </a:extLst>
          </p:cNvPr>
          <p:cNvSpPr txBox="1"/>
          <p:nvPr/>
        </p:nvSpPr>
        <p:spPr>
          <a:xfrm>
            <a:off x="6531429" y="4421275"/>
            <a:ext cx="5516445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u="sng" dirty="0">
                <a:latin typeface="Arial Black" panose="020B0A04020102020204" pitchFamily="34" charset="0"/>
              </a:rPr>
              <a:t>Presented by </a:t>
            </a:r>
            <a:r>
              <a:rPr lang="en-US" sz="2800" dirty="0">
                <a:latin typeface="Arial Black" panose="020B0A04020102020204" pitchFamily="34" charset="0"/>
              </a:rPr>
              <a:t>: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400" b="1" dirty="0">
                <a:solidFill>
                  <a:schemeClr val="bg1">
                    <a:lumMod val="95000"/>
                  </a:schemeClr>
                </a:solidFill>
                <a:latin typeface="Arial Narrow" panose="020B0606020202030204" pitchFamily="34" charset="0"/>
              </a:rPr>
              <a:t>Susheel Tiwari (250245920087)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400" b="1" dirty="0">
                <a:solidFill>
                  <a:schemeClr val="bg1">
                    <a:lumMod val="95000"/>
                  </a:schemeClr>
                </a:solidFill>
                <a:latin typeface="Arial Narrow" panose="020B0606020202030204" pitchFamily="34" charset="0"/>
              </a:rPr>
              <a:t>Ayesha </a:t>
            </a:r>
            <a:r>
              <a:rPr lang="en-US" sz="2400" b="1" dirty="0" err="1">
                <a:solidFill>
                  <a:schemeClr val="bg1">
                    <a:lumMod val="95000"/>
                  </a:schemeClr>
                </a:solidFill>
                <a:latin typeface="Arial Narrow" panose="020B0606020202030204" pitchFamily="34" charset="0"/>
              </a:rPr>
              <a:t>Faiyyaj</a:t>
            </a:r>
            <a:r>
              <a:rPr lang="en-US" sz="2400" b="1" dirty="0">
                <a:solidFill>
                  <a:schemeClr val="bg1">
                    <a:lumMod val="95000"/>
                  </a:schemeClr>
                </a:solidFill>
                <a:latin typeface="Arial Narrow" panose="020B0606020202030204" pitchFamily="34" charset="0"/>
              </a:rPr>
              <a:t> Sayyad (250245920018)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400" b="1" dirty="0">
                <a:solidFill>
                  <a:schemeClr val="bg1">
                    <a:lumMod val="95000"/>
                  </a:schemeClr>
                </a:solidFill>
                <a:latin typeface="Arial Narrow" panose="020B0606020202030204" pitchFamily="34" charset="0"/>
              </a:rPr>
              <a:t>Ajinkya </a:t>
            </a:r>
            <a:r>
              <a:rPr lang="en-US" sz="2400" b="1" dirty="0" err="1">
                <a:solidFill>
                  <a:schemeClr val="bg1">
                    <a:lumMod val="95000"/>
                  </a:schemeClr>
                </a:solidFill>
                <a:latin typeface="Arial Narrow" panose="020B0606020202030204" pitchFamily="34" charset="0"/>
              </a:rPr>
              <a:t>Pruthviraj</a:t>
            </a:r>
            <a:r>
              <a:rPr lang="en-US" sz="2400" b="1" dirty="0">
                <a:solidFill>
                  <a:schemeClr val="bg1">
                    <a:lumMod val="95000"/>
                  </a:schemeClr>
                </a:solidFill>
                <a:latin typeface="Arial Narrow" panose="020B0606020202030204" pitchFamily="34" charset="0"/>
              </a:rPr>
              <a:t> Borse (250245920006)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400" b="1" dirty="0">
                <a:solidFill>
                  <a:schemeClr val="bg1">
                    <a:lumMod val="95000"/>
                  </a:schemeClr>
                </a:solidFill>
                <a:latin typeface="Arial Narrow" panose="020B0606020202030204" pitchFamily="34" charset="0"/>
              </a:rPr>
              <a:t>Prem Pramod </a:t>
            </a:r>
            <a:r>
              <a:rPr lang="en-US" sz="2400" b="1" dirty="0" err="1">
                <a:solidFill>
                  <a:schemeClr val="bg1">
                    <a:lumMod val="95000"/>
                  </a:schemeClr>
                </a:solidFill>
                <a:latin typeface="Arial Narrow" panose="020B0606020202030204" pitchFamily="34" charset="0"/>
              </a:rPr>
              <a:t>Ragade</a:t>
            </a:r>
            <a:r>
              <a:rPr lang="en-US" sz="2400" b="1" dirty="0">
                <a:solidFill>
                  <a:schemeClr val="bg1">
                    <a:lumMod val="95000"/>
                  </a:schemeClr>
                </a:solidFill>
                <a:latin typeface="Arial Narrow" panose="020B0606020202030204" pitchFamily="34" charset="0"/>
              </a:rPr>
              <a:t> (250245920068)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400" b="1" dirty="0">
                <a:solidFill>
                  <a:schemeClr val="bg1">
                    <a:lumMod val="95000"/>
                  </a:schemeClr>
                </a:solidFill>
                <a:latin typeface="Arial Narrow" panose="020B0606020202030204" pitchFamily="34" charset="0"/>
              </a:rPr>
              <a:t>Sharvari </a:t>
            </a:r>
            <a:r>
              <a:rPr lang="en-US" sz="2400" b="1" dirty="0" err="1">
                <a:solidFill>
                  <a:schemeClr val="bg1">
                    <a:lumMod val="95000"/>
                  </a:schemeClr>
                </a:solidFill>
                <a:latin typeface="Arial Narrow" panose="020B0606020202030204" pitchFamily="34" charset="0"/>
              </a:rPr>
              <a:t>Wanghumbare</a:t>
            </a:r>
            <a:r>
              <a:rPr lang="en-US" sz="2400" b="1" dirty="0">
                <a:solidFill>
                  <a:schemeClr val="bg1">
                    <a:lumMod val="95000"/>
                  </a:schemeClr>
                </a:solidFill>
                <a:latin typeface="Arial Narrow" panose="020B0606020202030204" pitchFamily="34" charset="0"/>
              </a:rPr>
              <a:t> (250245920096)</a:t>
            </a:r>
          </a:p>
        </p:txBody>
      </p:sp>
    </p:spTree>
    <p:extLst>
      <p:ext uri="{BB962C8B-B14F-4D97-AF65-F5344CB8AC3E}">
        <p14:creationId xmlns:p14="http://schemas.microsoft.com/office/powerpoint/2010/main" val="8505931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89FBC09-5A84-45A9-B63B-5DEAA4BE76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999" y="417508"/>
            <a:ext cx="10027543" cy="760844"/>
          </a:xfrm>
        </p:spPr>
        <p:txBody>
          <a:bodyPr/>
          <a:lstStyle/>
          <a:p>
            <a:pPr algn="ctr"/>
            <a:r>
              <a:rPr lang="en-IN" dirty="0"/>
              <a:t>UML Diagrams – </a:t>
            </a:r>
            <a:r>
              <a:rPr lang="en-IN" dirty="0" err="1"/>
              <a:t>dfd</a:t>
            </a:r>
            <a:r>
              <a:rPr lang="en-IN" dirty="0"/>
              <a:t> diagram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927B38-2109-4A32-9B61-7046301BA0E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ECC7194-A4D0-457B-9D3E-53681723AFF7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11" name="object 7" descr="Beige rectangle">
            <a:extLst>
              <a:ext uri="{FF2B5EF4-FFF2-40B4-BE49-F238E27FC236}">
                <a16:creationId xmlns:a16="http://schemas.microsoft.com/office/drawing/2014/main" id="{0EF37AB9-30F5-41E6-9478-F4DEF99FA9B7}"/>
              </a:ext>
            </a:extLst>
          </p:cNvPr>
          <p:cNvSpPr/>
          <p:nvPr/>
        </p:nvSpPr>
        <p:spPr bwMode="white">
          <a:xfrm>
            <a:off x="1079506" y="873193"/>
            <a:ext cx="9095141" cy="383777"/>
          </a:xfrm>
          <a:custGeom>
            <a:avLst/>
            <a:gdLst/>
            <a:ahLst/>
            <a:cxnLst/>
            <a:rect l="l" t="t" r="r" b="b"/>
            <a:pathLst>
              <a:path w="3935729">
                <a:moveTo>
                  <a:pt x="0" y="0"/>
                </a:moveTo>
                <a:lnTo>
                  <a:pt x="3935349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D0241420-C068-2AB0-979D-2289D02969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23870" y="974690"/>
            <a:ext cx="8606413" cy="5737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8913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1852C94-6691-C119-DA01-E7C61C91D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645" y="275624"/>
            <a:ext cx="10138075" cy="370166"/>
          </a:xfrm>
        </p:spPr>
        <p:txBody>
          <a:bodyPr/>
          <a:lstStyle/>
          <a:p>
            <a:pPr algn="ctr"/>
            <a:r>
              <a:rPr lang="en-IN" dirty="0"/>
              <a:t>Class diagram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F5FAA8-D919-9003-0B15-298B7F12B61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ECC7194-A4D0-457B-9D3E-53681723AFF7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B166F6-DB47-9427-39C4-17D9637CD78F}"/>
              </a:ext>
            </a:extLst>
          </p:cNvPr>
          <p:cNvSpPr txBox="1"/>
          <p:nvPr/>
        </p:nvSpPr>
        <p:spPr>
          <a:xfrm>
            <a:off x="3855985" y="3819741"/>
            <a:ext cx="2549096" cy="1692771"/>
          </a:xfrm>
          <a:prstGeom prst="rect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200" dirty="0"/>
              <a:t>Admin</a:t>
            </a:r>
          </a:p>
          <a:p>
            <a:endParaRPr lang="en-US" sz="1200" dirty="0"/>
          </a:p>
          <a:p>
            <a:r>
              <a:rPr lang="en-US" sz="800" dirty="0"/>
              <a:t>-     </a:t>
            </a:r>
            <a:r>
              <a:rPr lang="en-US" sz="800" dirty="0" err="1"/>
              <a:t>adminId</a:t>
            </a:r>
            <a:r>
              <a:rPr lang="en-US" sz="800" dirty="0"/>
              <a:t>: String</a:t>
            </a:r>
          </a:p>
          <a:p>
            <a:pPr marL="171450" indent="-171450">
              <a:buFontTx/>
              <a:buChar char="-"/>
            </a:pPr>
            <a:r>
              <a:rPr lang="en-US" sz="800" dirty="0" err="1"/>
              <a:t>ename</a:t>
            </a:r>
            <a:r>
              <a:rPr lang="en-US" sz="800" dirty="0"/>
              <a:t>: String</a:t>
            </a:r>
          </a:p>
          <a:p>
            <a:pPr marL="171450" indent="-171450">
              <a:buFontTx/>
              <a:buChar char="-"/>
            </a:pPr>
            <a:r>
              <a:rPr lang="en-US" sz="800" dirty="0"/>
              <a:t>email: String</a:t>
            </a:r>
          </a:p>
          <a:p>
            <a:pPr marL="171450" indent="-171450">
              <a:buFontTx/>
              <a:buChar char="-"/>
            </a:pPr>
            <a:r>
              <a:rPr lang="en-US" sz="800" dirty="0" err="1"/>
              <a:t>phoneNumber</a:t>
            </a:r>
            <a:r>
              <a:rPr lang="en-US" sz="800" dirty="0"/>
              <a:t>: String</a:t>
            </a:r>
          </a:p>
          <a:p>
            <a:pPr marL="171450" indent="-171450">
              <a:buFontTx/>
              <a:buChar char="-"/>
            </a:pPr>
            <a:r>
              <a:rPr lang="en-US" sz="800" dirty="0"/>
              <a:t>address: String</a:t>
            </a:r>
          </a:p>
          <a:p>
            <a:pPr marL="171450" indent="-171450">
              <a:buFontTx/>
              <a:buChar char="-"/>
            </a:pPr>
            <a:r>
              <a:rPr lang="en-US" sz="800" dirty="0"/>
              <a:t>password: String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endParaRPr lang="en-US" sz="800" dirty="0"/>
          </a:p>
          <a:p>
            <a:r>
              <a:rPr lang="en-IN" sz="800" dirty="0"/>
              <a:t>+  </a:t>
            </a:r>
            <a:r>
              <a:rPr lang="en-IN" sz="800" dirty="0" err="1"/>
              <a:t>approveNGO</a:t>
            </a:r>
            <a:r>
              <a:rPr lang="en-IN" sz="800" dirty="0"/>
              <a:t>(</a:t>
            </a:r>
            <a:r>
              <a:rPr lang="en-IN" sz="800" dirty="0" err="1"/>
              <a:t>ngoId</a:t>
            </a:r>
            <a:r>
              <a:rPr lang="en-IN" sz="800" dirty="0"/>
              <a:t>: String)</a:t>
            </a:r>
          </a:p>
          <a:p>
            <a:r>
              <a:rPr lang="en-IN" sz="800" dirty="0"/>
              <a:t>+  </a:t>
            </a:r>
            <a:r>
              <a:rPr lang="en-IN" sz="800" dirty="0" err="1"/>
              <a:t>manageRequest</a:t>
            </a:r>
            <a:r>
              <a:rPr lang="en-IN" sz="800" dirty="0"/>
              <a:t>(</a:t>
            </a:r>
            <a:r>
              <a:rPr lang="en-IN" sz="800" dirty="0" err="1"/>
              <a:t>reqId</a:t>
            </a:r>
            <a:r>
              <a:rPr lang="en-IN" sz="800" dirty="0"/>
              <a:t>: String)</a:t>
            </a:r>
          </a:p>
          <a:p>
            <a:r>
              <a:rPr lang="en-IN" sz="800" dirty="0"/>
              <a:t>+  </a:t>
            </a:r>
            <a:r>
              <a:rPr lang="en-IN" sz="800" dirty="0" err="1"/>
              <a:t>sendNotification</a:t>
            </a:r>
            <a:r>
              <a:rPr lang="en-IN" sz="800" dirty="0"/>
              <a:t>(</a:t>
            </a:r>
            <a:r>
              <a:rPr lang="en-IN" sz="800" dirty="0" err="1"/>
              <a:t>userId</a:t>
            </a:r>
            <a:r>
              <a:rPr lang="en-IN" sz="800" dirty="0"/>
              <a:t>: String, message: String)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8A929D3-445B-1E14-E860-5B82B7584A68}"/>
              </a:ext>
            </a:extLst>
          </p:cNvPr>
          <p:cNvCxnSpPr>
            <a:cxnSpLocks/>
          </p:cNvCxnSpPr>
          <p:nvPr/>
        </p:nvCxnSpPr>
        <p:spPr>
          <a:xfrm>
            <a:off x="4086330" y="4049486"/>
            <a:ext cx="254558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AA5C834-9ACD-036A-73DD-F8F5675BA420}"/>
              </a:ext>
            </a:extLst>
          </p:cNvPr>
          <p:cNvCxnSpPr/>
          <p:nvPr/>
        </p:nvCxnSpPr>
        <p:spPr>
          <a:xfrm>
            <a:off x="3346019" y="4983981"/>
            <a:ext cx="258242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0AD4DB8-1BDF-BC77-599E-0A4791B1BD04}"/>
              </a:ext>
            </a:extLst>
          </p:cNvPr>
          <p:cNvCxnSpPr/>
          <p:nvPr/>
        </p:nvCxnSpPr>
        <p:spPr>
          <a:xfrm flipV="1">
            <a:off x="5928445" y="4270549"/>
            <a:ext cx="703467" cy="3693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42051CC-629A-D435-17AC-2F4821199118}"/>
              </a:ext>
            </a:extLst>
          </p:cNvPr>
          <p:cNvCxnSpPr/>
          <p:nvPr/>
        </p:nvCxnSpPr>
        <p:spPr>
          <a:xfrm flipV="1">
            <a:off x="4381081" y="3516923"/>
            <a:ext cx="0" cy="2612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DE4AC12-AC12-5515-EFC6-A35D63396769}"/>
              </a:ext>
            </a:extLst>
          </p:cNvPr>
          <p:cNvSpPr txBox="1"/>
          <p:nvPr/>
        </p:nvSpPr>
        <p:spPr>
          <a:xfrm rot="19956336">
            <a:off x="5982435" y="4268464"/>
            <a:ext cx="57772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/>
              <a:t>approves</a:t>
            </a:r>
            <a:endParaRPr lang="en-IN" sz="7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CFF7BFA-9D28-6D2C-5FD4-FB6ED7722569}"/>
              </a:ext>
            </a:extLst>
          </p:cNvPr>
          <p:cNvSpPr txBox="1"/>
          <p:nvPr/>
        </p:nvSpPr>
        <p:spPr>
          <a:xfrm>
            <a:off x="4327396" y="3558484"/>
            <a:ext cx="55335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/>
              <a:t>approves</a:t>
            </a:r>
            <a:endParaRPr lang="en-IN" sz="7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D4AB72-4614-E175-B2BC-1A322A20B8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2620" y="823964"/>
            <a:ext cx="5496448" cy="6034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316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E8FAFF8E-E637-C25A-6AB2-6DD2C2EF0E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676" y="663190"/>
            <a:ext cx="5707465" cy="619481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003D899-53BF-BC42-A207-50DA30F249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8574" y="663190"/>
            <a:ext cx="6112750" cy="6071717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83045C9E-A701-C6FE-089B-1831713D6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0382" y="144994"/>
            <a:ext cx="7560000" cy="370166"/>
          </a:xfrm>
        </p:spPr>
        <p:txBody>
          <a:bodyPr/>
          <a:lstStyle/>
          <a:p>
            <a:pPr algn="ctr"/>
            <a:r>
              <a:rPr lang="en-IN" dirty="0"/>
              <a:t>Sequence diagram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B2263B-0D9D-82C4-DF6F-42E1D7F506D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ECC7194-A4D0-457B-9D3E-53681723AFF7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EAF2B8F-A35D-8080-436A-828E98168FAE}"/>
              </a:ext>
            </a:extLst>
          </p:cNvPr>
          <p:cNvSpPr txBox="1"/>
          <p:nvPr/>
        </p:nvSpPr>
        <p:spPr>
          <a:xfrm>
            <a:off x="3411471" y="1728594"/>
            <a:ext cx="876049" cy="18466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Admin details</a:t>
            </a:r>
            <a:endParaRPr lang="en-IN" sz="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1B5E2A1-776C-3700-FB07-3B3232790663}"/>
              </a:ext>
            </a:extLst>
          </p:cNvPr>
          <p:cNvCxnSpPr>
            <a:cxnSpLocks/>
          </p:cNvCxnSpPr>
          <p:nvPr/>
        </p:nvCxnSpPr>
        <p:spPr>
          <a:xfrm>
            <a:off x="3322320" y="1874520"/>
            <a:ext cx="1270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B9B4AC7-33B8-6940-DB62-F30EF99032E1}"/>
              </a:ext>
            </a:extLst>
          </p:cNvPr>
          <p:cNvCxnSpPr>
            <a:cxnSpLocks/>
          </p:cNvCxnSpPr>
          <p:nvPr/>
        </p:nvCxnSpPr>
        <p:spPr>
          <a:xfrm>
            <a:off x="3078480" y="1874520"/>
            <a:ext cx="2448560" cy="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23933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439412-2EC5-9FFF-BF82-C5616A120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0576" y="134946"/>
            <a:ext cx="7560000" cy="370166"/>
          </a:xfrm>
        </p:spPr>
        <p:txBody>
          <a:bodyPr/>
          <a:lstStyle/>
          <a:p>
            <a:pPr algn="ctr"/>
            <a:r>
              <a:rPr lang="en-IN" dirty="0"/>
              <a:t>Use-case diagram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AD1DE5-9EFD-8480-456E-10BE7DF3E9B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ECC7194-A4D0-457B-9D3E-53681723AFF7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EE1A1A-61DF-BE55-8318-DA8964B863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0734" y="753626"/>
            <a:ext cx="7379842" cy="6104374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FA67D75-28C3-ED36-47C0-62C3AD7320AE}"/>
              </a:ext>
            </a:extLst>
          </p:cNvPr>
          <p:cNvCxnSpPr>
            <a:cxnSpLocks/>
          </p:cNvCxnSpPr>
          <p:nvPr/>
        </p:nvCxnSpPr>
        <p:spPr>
          <a:xfrm flipV="1">
            <a:off x="2703006" y="1798655"/>
            <a:ext cx="2059913" cy="2914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51417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4A9325E-4C62-220F-2DF5-F940306BF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9222" y="275623"/>
            <a:ext cx="7560000" cy="370166"/>
          </a:xfrm>
        </p:spPr>
        <p:txBody>
          <a:bodyPr/>
          <a:lstStyle/>
          <a:p>
            <a:pPr algn="ctr"/>
            <a:r>
              <a:rPr lang="en-IN" dirty="0"/>
              <a:t>Activity diagram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BE0C47-4E8B-37C8-459C-11627978236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ECC7194-A4D0-457B-9D3E-53681723AFF7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E94FAC3-14BB-B39F-FB51-24CC1EFF0B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7220" y="678970"/>
            <a:ext cx="6008914" cy="617903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550BA1D-AC4D-A2FD-D6B9-E97BEEA2D87F}"/>
              </a:ext>
            </a:extLst>
          </p:cNvPr>
          <p:cNvSpPr txBox="1"/>
          <p:nvPr/>
        </p:nvSpPr>
        <p:spPr>
          <a:xfrm>
            <a:off x="5283502" y="6241764"/>
            <a:ext cx="37702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end</a:t>
            </a:r>
            <a:endParaRPr lang="en-IN" sz="9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CD36AD-FF47-BF4F-6E7F-6ABE1938A9DF}"/>
              </a:ext>
            </a:extLst>
          </p:cNvPr>
          <p:cNvSpPr txBox="1"/>
          <p:nvPr/>
        </p:nvSpPr>
        <p:spPr>
          <a:xfrm rot="19495455">
            <a:off x="6543850" y="4290998"/>
            <a:ext cx="473206" cy="2308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sz="900" dirty="0"/>
              <a:t>found</a:t>
            </a:r>
            <a:endParaRPr lang="en-IN" sz="9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1EAA7F-A40E-678D-AC67-A4572D3910D4}"/>
              </a:ext>
            </a:extLst>
          </p:cNvPr>
          <p:cNvSpPr txBox="1"/>
          <p:nvPr/>
        </p:nvSpPr>
        <p:spPr>
          <a:xfrm rot="2591193">
            <a:off x="7197552" y="4418107"/>
            <a:ext cx="74328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Not found</a:t>
            </a:r>
            <a:endParaRPr lang="en-IN" sz="800" dirty="0"/>
          </a:p>
        </p:txBody>
      </p:sp>
    </p:spTree>
    <p:extLst>
      <p:ext uri="{BB962C8B-B14F-4D97-AF65-F5344CB8AC3E}">
        <p14:creationId xmlns:p14="http://schemas.microsoft.com/office/powerpoint/2010/main" val="3519295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5000"/>
            <a:lumOff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CA2F6A-636F-4857-B3DF-84C40FD318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000" y="808186"/>
            <a:ext cx="9474884" cy="370166"/>
          </a:xfrm>
        </p:spPr>
        <p:txBody>
          <a:bodyPr/>
          <a:lstStyle/>
          <a:p>
            <a:r>
              <a:rPr lang="en-IN" dirty="0"/>
              <a:t>Software Requirement Specifications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26DEDAB-4595-4AAB-8FB4-F3036F68D70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ECC7194-A4D0-457B-9D3E-53681723AFF7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36087DB-FF15-448E-ACA3-0466788AFD2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Technology Stack</a:t>
            </a:r>
          </a:p>
        </p:txBody>
      </p:sp>
      <p:sp>
        <p:nvSpPr>
          <p:cNvPr id="9" name="object 7" descr="Beige rectangle">
            <a:extLst>
              <a:ext uri="{FF2B5EF4-FFF2-40B4-BE49-F238E27FC236}">
                <a16:creationId xmlns:a16="http://schemas.microsoft.com/office/drawing/2014/main" id="{C88E3957-6CDD-4061-AA83-A074A57C9C12}"/>
              </a:ext>
            </a:extLst>
          </p:cNvPr>
          <p:cNvSpPr/>
          <p:nvPr/>
        </p:nvSpPr>
        <p:spPr bwMode="white">
          <a:xfrm flipV="1">
            <a:off x="722099" y="1277068"/>
            <a:ext cx="8683158" cy="45719"/>
          </a:xfrm>
          <a:custGeom>
            <a:avLst/>
            <a:gdLst/>
            <a:ahLst/>
            <a:cxnLst/>
            <a:rect l="l" t="t" r="r" b="b"/>
            <a:pathLst>
              <a:path w="3935729">
                <a:moveTo>
                  <a:pt x="0" y="0"/>
                </a:moveTo>
                <a:lnTo>
                  <a:pt x="3935349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  <p:graphicFrame>
        <p:nvGraphicFramePr>
          <p:cNvPr id="14" name="Chart 13">
            <a:extLst>
              <a:ext uri="{FF2B5EF4-FFF2-40B4-BE49-F238E27FC236}">
                <a16:creationId xmlns:a16="http://schemas.microsoft.com/office/drawing/2014/main" id="{2E280A34-4B36-4F7F-A9B3-3D139F10E3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46500455"/>
              </p:ext>
            </p:extLst>
          </p:nvPr>
        </p:nvGraphicFramePr>
        <p:xfrm>
          <a:off x="2724043" y="1462341"/>
          <a:ext cx="2260003" cy="24197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5" name="Oval 14">
            <a:extLst>
              <a:ext uri="{FF2B5EF4-FFF2-40B4-BE49-F238E27FC236}">
                <a16:creationId xmlns:a16="http://schemas.microsoft.com/office/drawing/2014/main" id="{7AFE01DB-3E02-4464-8E1B-E6586C22A611}"/>
              </a:ext>
            </a:extLst>
          </p:cNvPr>
          <p:cNvSpPr/>
          <p:nvPr/>
        </p:nvSpPr>
        <p:spPr>
          <a:xfrm>
            <a:off x="3476044" y="2345801"/>
            <a:ext cx="756000" cy="756000"/>
          </a:xfrm>
          <a:prstGeom prst="ellipse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 err="1">
                <a:solidFill>
                  <a:schemeClr val="bg1"/>
                </a:solidFill>
                <a:latin typeface="+mj-lt"/>
                <a:ea typeface="Lato Black" panose="020F0502020204030203" pitchFamily="34" charset="0"/>
                <a:cs typeface="Lato Black" panose="020F0502020204030203" pitchFamily="34" charset="0"/>
              </a:rPr>
              <a:t>.Net</a:t>
            </a:r>
            <a:endParaRPr lang="en-US" sz="2000" dirty="0">
              <a:solidFill>
                <a:schemeClr val="bg1"/>
              </a:solidFill>
              <a:latin typeface="+mj-lt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graphicFrame>
        <p:nvGraphicFramePr>
          <p:cNvPr id="20" name="Chart 19">
            <a:extLst>
              <a:ext uri="{FF2B5EF4-FFF2-40B4-BE49-F238E27FC236}">
                <a16:creationId xmlns:a16="http://schemas.microsoft.com/office/drawing/2014/main" id="{A155F3D4-D6D7-4353-9D1B-6B8456757A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36683165"/>
              </p:ext>
            </p:extLst>
          </p:nvPr>
        </p:nvGraphicFramePr>
        <p:xfrm>
          <a:off x="6048662" y="1462341"/>
          <a:ext cx="3111508" cy="23788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2" name="Chart 21">
            <a:extLst>
              <a:ext uri="{FF2B5EF4-FFF2-40B4-BE49-F238E27FC236}">
                <a16:creationId xmlns:a16="http://schemas.microsoft.com/office/drawing/2014/main" id="{7C2B1B69-3491-4723-B7A7-BB86FEFB7B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23738541"/>
              </p:ext>
            </p:extLst>
          </p:nvPr>
        </p:nvGraphicFramePr>
        <p:xfrm>
          <a:off x="9684869" y="1396231"/>
          <a:ext cx="1973272" cy="22934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6" name="Oval 25">
            <a:extLst>
              <a:ext uri="{FF2B5EF4-FFF2-40B4-BE49-F238E27FC236}">
                <a16:creationId xmlns:a16="http://schemas.microsoft.com/office/drawing/2014/main" id="{E1C82F28-48F5-42C6-BF72-935B3AC4E193}"/>
              </a:ext>
            </a:extLst>
          </p:cNvPr>
          <p:cNvSpPr/>
          <p:nvPr/>
        </p:nvSpPr>
        <p:spPr>
          <a:xfrm>
            <a:off x="7151074" y="2392694"/>
            <a:ext cx="906683" cy="756000"/>
          </a:xfrm>
          <a:prstGeom prst="ellipse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+mj-lt"/>
                <a:ea typeface="Lato Black" panose="020F0502020204030203" pitchFamily="34" charset="0"/>
                <a:cs typeface="Lato Black" panose="020F0502020204030203" pitchFamily="34" charset="0"/>
              </a:rPr>
              <a:t>React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90CD8133-923E-4CC8-A17C-17D0B8AAFC0B}"/>
              </a:ext>
            </a:extLst>
          </p:cNvPr>
          <p:cNvSpPr/>
          <p:nvPr/>
        </p:nvSpPr>
        <p:spPr>
          <a:xfrm>
            <a:off x="10046448" y="2408513"/>
            <a:ext cx="756000" cy="756000"/>
          </a:xfrm>
          <a:prstGeom prst="ellipse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2000" dirty="0">
              <a:solidFill>
                <a:schemeClr val="bg1"/>
              </a:solidFill>
              <a:latin typeface="+mj-lt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3C60EEB-84ED-4B94-BD10-4E752EC3E31D}"/>
              </a:ext>
            </a:extLst>
          </p:cNvPr>
          <p:cNvSpPr txBox="1"/>
          <p:nvPr/>
        </p:nvSpPr>
        <p:spPr>
          <a:xfrm>
            <a:off x="3101582" y="3603906"/>
            <a:ext cx="173530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dirty="0">
                <a:solidFill>
                  <a:schemeClr val="bg1">
                    <a:lumMod val="95000"/>
                  </a:schemeClr>
                </a:solidFill>
              </a:rPr>
              <a:t>ASP.NET Core </a:t>
            </a:r>
            <a:r>
              <a:rPr lang="en-IN" sz="1400" dirty="0"/>
              <a:t>- </a:t>
            </a:r>
            <a:r>
              <a:rPr lang="en-US" sz="1400" dirty="0"/>
              <a:t>Scalable web services and APIs</a:t>
            </a:r>
            <a:endParaRPr lang="en-US" sz="1400" dirty="0">
              <a:solidFill>
                <a:schemeClr val="accent1"/>
              </a:solidFill>
              <a:latin typeface="+mj-lt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B7C196F-4D61-4444-B100-DD89B471CDE0}"/>
              </a:ext>
            </a:extLst>
          </p:cNvPr>
          <p:cNvSpPr txBox="1"/>
          <p:nvPr/>
        </p:nvSpPr>
        <p:spPr>
          <a:xfrm>
            <a:off x="5893733" y="3811237"/>
            <a:ext cx="341179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1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b="1" dirty="0">
                <a:solidFill>
                  <a:schemeClr val="bg1">
                    <a:lumMod val="95000"/>
                  </a:schemeClr>
                </a:solidFill>
                <a:ea typeface="Lato" panose="020F0502020204030203" pitchFamily="34" charset="0"/>
                <a:cs typeface="Lato" panose="020F0502020204030203" pitchFamily="34" charset="0"/>
              </a:rPr>
              <a:t>React, Vite</a:t>
            </a:r>
            <a:r>
              <a:rPr lang="en-IN" sz="1600" dirty="0"/>
              <a:t> </a:t>
            </a:r>
          </a:p>
          <a:p>
            <a:pPr algn="ctr"/>
            <a:endParaRPr lang="en-IN" sz="1400" dirty="0"/>
          </a:p>
          <a:p>
            <a:pPr algn="ctr"/>
            <a:endParaRPr lang="en-US" sz="1400" dirty="0">
              <a:solidFill>
                <a:schemeClr val="accent1"/>
              </a:solidFill>
              <a:latin typeface="+mj-lt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40DA19F-D46D-4462-B974-D18FB01C85FE}"/>
              </a:ext>
            </a:extLst>
          </p:cNvPr>
          <p:cNvSpPr txBox="1"/>
          <p:nvPr/>
        </p:nvSpPr>
        <p:spPr>
          <a:xfrm>
            <a:off x="9965230" y="3471908"/>
            <a:ext cx="1462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 err="1">
                <a:solidFill>
                  <a:schemeClr val="bg1">
                    <a:lumMod val="95000"/>
                  </a:schemeClr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MsSQL</a:t>
            </a:r>
            <a:endParaRPr lang="en-US" dirty="0">
              <a:solidFill>
                <a:schemeClr val="bg1">
                  <a:lumMod val="95000"/>
                </a:schemeClr>
              </a:solidFill>
              <a:latin typeface="+mj-lt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6CD7646-1C06-1E49-254B-FEC95B384855}"/>
              </a:ext>
            </a:extLst>
          </p:cNvPr>
          <p:cNvSpPr txBox="1"/>
          <p:nvPr/>
        </p:nvSpPr>
        <p:spPr>
          <a:xfrm>
            <a:off x="391886" y="4712677"/>
            <a:ext cx="11035408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.</a:t>
            </a:r>
            <a:r>
              <a:rPr lang="en-IN" sz="1600" dirty="0"/>
              <a:t>NET: A powerful Microsoft framework used to build secure and scalable backend APIs and services.</a:t>
            </a:r>
          </a:p>
          <a:p>
            <a:endParaRPr lang="en-IN" sz="1600" dirty="0"/>
          </a:p>
          <a:p>
            <a:r>
              <a:rPr lang="en-IN" sz="1600" dirty="0"/>
              <a:t>React.js: A fast and flexible JavaScript library for building dynamic, component-based user interfaces.</a:t>
            </a:r>
          </a:p>
          <a:p>
            <a:endParaRPr lang="en-IN" sz="1600" dirty="0"/>
          </a:p>
          <a:p>
            <a:r>
              <a:rPr lang="en-US" sz="1600" dirty="0" err="1"/>
              <a:t>MsSQL</a:t>
            </a:r>
            <a:r>
              <a:rPr lang="en-US" sz="1600" dirty="0"/>
              <a:t>: MSSQL (Microsoft SQL Server) is a relational database management system (RDBMS) developed by Microsoft.</a:t>
            </a:r>
            <a:endParaRPr lang="en-IN" sz="1600" dirty="0"/>
          </a:p>
        </p:txBody>
      </p:sp>
    </p:spTree>
    <p:extLst>
      <p:ext uri="{BB962C8B-B14F-4D97-AF65-F5344CB8AC3E}">
        <p14:creationId xmlns:p14="http://schemas.microsoft.com/office/powerpoint/2010/main" val="33407962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">
              <a:schemeClr val="tx2"/>
            </a:gs>
            <a:gs pos="100000">
              <a:schemeClr val="accent2"/>
            </a:gs>
          </a:gsLst>
          <a:lin ang="14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822E43-C110-41B5-9E8C-BBA2A6D7228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ECC7194-A4D0-457B-9D3E-53681723AFF7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84CEA7-D60A-47AE-A867-C557D0005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Scope and Conclusion</a:t>
            </a:r>
          </a:p>
        </p:txBody>
      </p:sp>
      <p:sp>
        <p:nvSpPr>
          <p:cNvPr id="5" name="object 7" descr="Beige rectangle">
            <a:extLst>
              <a:ext uri="{FF2B5EF4-FFF2-40B4-BE49-F238E27FC236}">
                <a16:creationId xmlns:a16="http://schemas.microsoft.com/office/drawing/2014/main" id="{F173E3BB-F601-4F0E-90AC-4E1473812240}"/>
              </a:ext>
            </a:extLst>
          </p:cNvPr>
          <p:cNvSpPr/>
          <p:nvPr/>
        </p:nvSpPr>
        <p:spPr bwMode="white">
          <a:xfrm flipV="1">
            <a:off x="722098" y="-120581"/>
            <a:ext cx="5148083" cy="1443367"/>
          </a:xfrm>
          <a:custGeom>
            <a:avLst/>
            <a:gdLst/>
            <a:ahLst/>
            <a:cxnLst/>
            <a:rect l="l" t="t" r="r" b="b"/>
            <a:pathLst>
              <a:path w="3935729">
                <a:moveTo>
                  <a:pt x="0" y="0"/>
                </a:moveTo>
                <a:lnTo>
                  <a:pt x="3935349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AD318045-6EB6-4D3C-B777-B8731960E7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13892923"/>
              </p:ext>
            </p:extLst>
          </p:nvPr>
        </p:nvGraphicFramePr>
        <p:xfrm>
          <a:off x="2983230" y="1833396"/>
          <a:ext cx="6174740" cy="411649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A4CE99B7-ED9E-421F-A64A-C5E3E0ACF1F2}"/>
              </a:ext>
            </a:extLst>
          </p:cNvPr>
          <p:cNvSpPr txBox="1">
            <a:spLocks/>
          </p:cNvSpPr>
          <p:nvPr/>
        </p:nvSpPr>
        <p:spPr>
          <a:xfrm>
            <a:off x="1707112" y="2988666"/>
            <a:ext cx="2034138" cy="702406"/>
          </a:xfrm>
          <a:prstGeom prst="rect">
            <a:avLst/>
          </a:prstGeom>
          <a:noFill/>
        </p:spPr>
        <p:txBody>
          <a:bodyPr vert="horz" lIns="0" tIns="0" rIns="0" bIns="0" rtlCol="0" anchor="b">
            <a:noAutofit/>
          </a:bodyPr>
          <a:lstStyle>
            <a:lvl1pPr indent="0" algn="ctr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Font typeface="Arial" panose="020B0604020202020204" pitchFamily="34" charset="0"/>
              <a:buNone/>
              <a:defRPr b="0" cap="none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FontTx/>
              <a:buNone/>
              <a:defRPr sz="1400">
                <a:solidFill>
                  <a:schemeClr val="bg1"/>
                </a:solidFill>
              </a:defRPr>
            </a:lvl2pPr>
            <a:lvl3pPr marL="447675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None/>
              <a:defRPr sz="1200">
                <a:solidFill>
                  <a:schemeClr val="bg1"/>
                </a:solidFill>
              </a:defRPr>
            </a:lvl3pPr>
            <a:lvl4pPr marL="628650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75000"/>
                  <a:lumOff val="25000"/>
                </a:schemeClr>
              </a:buClr>
              <a:buSzPct val="80000"/>
              <a:buFont typeface="Courier New" panose="02070309020205020404" pitchFamily="49" charset="0"/>
              <a:buNone/>
              <a:defRPr sz="1000">
                <a:solidFill>
                  <a:schemeClr val="bg1"/>
                </a:solidFill>
              </a:defRPr>
            </a:lvl4pPr>
            <a:lvl5pPr marL="809625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000">
                <a:solidFill>
                  <a:schemeClr val="bg1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algn="r">
              <a:spcAft>
                <a:spcPts val="0"/>
              </a:spcAft>
            </a:pPr>
            <a:r>
              <a:rPr lang="en-US" sz="1400" noProof="1">
                <a:solidFill>
                  <a:schemeClr val="accent3"/>
                </a:solidFill>
              </a:rPr>
              <a:t>Other Investment</a:t>
            </a:r>
          </a:p>
          <a:p>
            <a:pPr algn="r">
              <a:spcAft>
                <a:spcPts val="0"/>
              </a:spcAft>
            </a:pPr>
            <a:r>
              <a:rPr lang="en-US" dirty="0">
                <a:solidFill>
                  <a:schemeClr val="tx1"/>
                </a:solidFill>
                <a:latin typeface="+mn-lt"/>
              </a:rPr>
              <a:t>$110,000 – 21%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2764FAD9-4227-436B-853B-CCE4CEA2EC0E}"/>
              </a:ext>
            </a:extLst>
          </p:cNvPr>
          <p:cNvSpPr txBox="1">
            <a:spLocks/>
          </p:cNvSpPr>
          <p:nvPr/>
        </p:nvSpPr>
        <p:spPr>
          <a:xfrm>
            <a:off x="1707112" y="4107131"/>
            <a:ext cx="2034138" cy="702406"/>
          </a:xfrm>
          <a:prstGeom prst="rect">
            <a:avLst/>
          </a:prstGeom>
          <a:noFill/>
        </p:spPr>
        <p:txBody>
          <a:bodyPr vert="horz" lIns="0" tIns="0" rIns="0" bIns="0" rtlCol="0" anchor="t">
            <a:noAutofit/>
          </a:bodyPr>
          <a:lstStyle>
            <a:lvl1pPr indent="0" algn="ctr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Font typeface="Arial" panose="020B0604020202020204" pitchFamily="34" charset="0"/>
              <a:buNone/>
              <a:defRPr b="0" cap="none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FontTx/>
              <a:buNone/>
              <a:defRPr sz="1400">
                <a:solidFill>
                  <a:schemeClr val="bg1"/>
                </a:solidFill>
              </a:defRPr>
            </a:lvl2pPr>
            <a:lvl3pPr marL="447675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None/>
              <a:defRPr sz="1200">
                <a:solidFill>
                  <a:schemeClr val="bg1"/>
                </a:solidFill>
              </a:defRPr>
            </a:lvl3pPr>
            <a:lvl4pPr marL="628650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75000"/>
                  <a:lumOff val="25000"/>
                </a:schemeClr>
              </a:buClr>
              <a:buSzPct val="80000"/>
              <a:buFont typeface="Courier New" panose="02070309020205020404" pitchFamily="49" charset="0"/>
              <a:buNone/>
              <a:defRPr sz="1000">
                <a:solidFill>
                  <a:schemeClr val="bg1"/>
                </a:solidFill>
              </a:defRPr>
            </a:lvl4pPr>
            <a:lvl5pPr marL="809625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000">
                <a:solidFill>
                  <a:schemeClr val="bg1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algn="r">
              <a:spcAft>
                <a:spcPts val="0"/>
              </a:spcAft>
            </a:pPr>
            <a:r>
              <a:rPr lang="en-US" sz="1400" noProof="1">
                <a:solidFill>
                  <a:schemeClr val="accent3"/>
                </a:solidFill>
              </a:rPr>
              <a:t>Bank</a:t>
            </a:r>
          </a:p>
          <a:p>
            <a:pPr algn="r">
              <a:spcAft>
                <a:spcPts val="0"/>
              </a:spcAft>
            </a:pPr>
            <a:r>
              <a:rPr lang="en-US" dirty="0">
                <a:solidFill>
                  <a:schemeClr val="tx1"/>
                </a:solidFill>
                <a:latin typeface="+mn-lt"/>
              </a:rPr>
              <a:t>$100,000 – 20%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5FA5A051-7EE3-46D7-986E-2EE55B0ED23D}"/>
              </a:ext>
            </a:extLst>
          </p:cNvPr>
          <p:cNvSpPr txBox="1">
            <a:spLocks/>
          </p:cNvSpPr>
          <p:nvPr/>
        </p:nvSpPr>
        <p:spPr>
          <a:xfrm>
            <a:off x="8450752" y="2988666"/>
            <a:ext cx="2034138" cy="702406"/>
          </a:xfrm>
          <a:prstGeom prst="rect">
            <a:avLst/>
          </a:prstGeom>
          <a:noFill/>
        </p:spPr>
        <p:txBody>
          <a:bodyPr vert="horz" lIns="0" tIns="0" rIns="0" bIns="0" rtlCol="0" anchor="b">
            <a:noAutofit/>
          </a:bodyPr>
          <a:lstStyle>
            <a:lvl1pPr indent="0" algn="ctr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Font typeface="Arial" panose="020B0604020202020204" pitchFamily="34" charset="0"/>
              <a:buNone/>
              <a:defRPr b="0" cap="none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FontTx/>
              <a:buNone/>
              <a:defRPr sz="1400">
                <a:solidFill>
                  <a:schemeClr val="bg1"/>
                </a:solidFill>
              </a:defRPr>
            </a:lvl2pPr>
            <a:lvl3pPr marL="447675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None/>
              <a:defRPr sz="1200">
                <a:solidFill>
                  <a:schemeClr val="bg1"/>
                </a:solidFill>
              </a:defRPr>
            </a:lvl3pPr>
            <a:lvl4pPr marL="628650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75000"/>
                  <a:lumOff val="25000"/>
                </a:schemeClr>
              </a:buClr>
              <a:buSzPct val="80000"/>
              <a:buFont typeface="Courier New" panose="02070309020205020404" pitchFamily="49" charset="0"/>
              <a:buNone/>
              <a:defRPr sz="1000">
                <a:solidFill>
                  <a:schemeClr val="bg1"/>
                </a:solidFill>
              </a:defRPr>
            </a:lvl4pPr>
            <a:lvl5pPr marL="809625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000">
                <a:solidFill>
                  <a:schemeClr val="bg1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algn="l">
              <a:spcAft>
                <a:spcPts val="0"/>
              </a:spcAft>
            </a:pPr>
            <a:r>
              <a:rPr lang="en-US" sz="1400" noProof="1">
                <a:solidFill>
                  <a:schemeClr val="accent3"/>
                </a:solidFill>
              </a:rPr>
              <a:t>Debt Investor</a:t>
            </a:r>
          </a:p>
          <a:p>
            <a:pPr algn="l">
              <a:spcAft>
                <a:spcPts val="0"/>
              </a:spcAft>
            </a:pPr>
            <a:r>
              <a:rPr lang="en-US" dirty="0">
                <a:solidFill>
                  <a:schemeClr val="tx1"/>
                </a:solidFill>
                <a:latin typeface="+mn-lt"/>
              </a:rPr>
              <a:t>$200,000 – 39%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B0F437E6-32CC-40FE-A1A3-D4D19F0B3D43}"/>
              </a:ext>
            </a:extLst>
          </p:cNvPr>
          <p:cNvSpPr txBox="1">
            <a:spLocks/>
          </p:cNvSpPr>
          <p:nvPr/>
        </p:nvSpPr>
        <p:spPr>
          <a:xfrm>
            <a:off x="8450752" y="4107131"/>
            <a:ext cx="2034138" cy="702406"/>
          </a:xfrm>
          <a:prstGeom prst="rect">
            <a:avLst/>
          </a:prstGeom>
          <a:noFill/>
        </p:spPr>
        <p:txBody>
          <a:bodyPr vert="horz" lIns="0" tIns="0" rIns="0" bIns="0" rtlCol="0" anchor="t">
            <a:noAutofit/>
          </a:bodyPr>
          <a:lstStyle>
            <a:lvl1pPr indent="0" algn="ctr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Font typeface="Arial" panose="020B0604020202020204" pitchFamily="34" charset="0"/>
              <a:buNone/>
              <a:defRPr b="0" cap="none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FontTx/>
              <a:buNone/>
              <a:defRPr sz="1400">
                <a:solidFill>
                  <a:schemeClr val="bg1"/>
                </a:solidFill>
              </a:defRPr>
            </a:lvl2pPr>
            <a:lvl3pPr marL="447675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None/>
              <a:defRPr sz="1200">
                <a:solidFill>
                  <a:schemeClr val="bg1"/>
                </a:solidFill>
              </a:defRPr>
            </a:lvl3pPr>
            <a:lvl4pPr marL="628650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75000"/>
                  <a:lumOff val="25000"/>
                </a:schemeClr>
              </a:buClr>
              <a:buSzPct val="80000"/>
              <a:buFont typeface="Courier New" panose="02070309020205020404" pitchFamily="49" charset="0"/>
              <a:buNone/>
              <a:defRPr sz="1000">
                <a:solidFill>
                  <a:schemeClr val="bg1"/>
                </a:solidFill>
              </a:defRPr>
            </a:lvl4pPr>
            <a:lvl5pPr marL="809625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000">
                <a:solidFill>
                  <a:schemeClr val="bg1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algn="l">
              <a:spcAft>
                <a:spcPts val="0"/>
              </a:spcAft>
            </a:pPr>
            <a:r>
              <a:rPr lang="en-US" sz="1400" noProof="1">
                <a:solidFill>
                  <a:schemeClr val="accent3"/>
                </a:solidFill>
              </a:rPr>
              <a:t>Owner Equity</a:t>
            </a:r>
          </a:p>
          <a:p>
            <a:pPr algn="l">
              <a:spcAft>
                <a:spcPts val="0"/>
              </a:spcAft>
            </a:pPr>
            <a:r>
              <a:rPr lang="en-US" dirty="0">
                <a:solidFill>
                  <a:schemeClr val="tx1"/>
                </a:solidFill>
                <a:latin typeface="+mn-lt"/>
              </a:rPr>
              <a:t>$100,000 – 20%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834CCA6-1DF4-4B27-B51A-D74D923044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876675" y="4218484"/>
            <a:ext cx="1195174" cy="1195174"/>
          </a:xfrm>
          <a:custGeom>
            <a:avLst/>
            <a:gdLst>
              <a:gd name="connsiteX0" fmla="*/ 0 w 2647950"/>
              <a:gd name="connsiteY0" fmla="*/ 0 h 2647950"/>
              <a:gd name="connsiteX1" fmla="*/ 2647950 w 2647950"/>
              <a:gd name="connsiteY1" fmla="*/ 0 h 2647950"/>
              <a:gd name="connsiteX2" fmla="*/ 2647950 w 2647950"/>
              <a:gd name="connsiteY2" fmla="*/ 2647950 h 2647950"/>
              <a:gd name="connsiteX3" fmla="*/ 0 w 2647950"/>
              <a:gd name="connsiteY3" fmla="*/ 2647950 h 2647950"/>
              <a:gd name="connsiteX4" fmla="*/ 0 w 2647950"/>
              <a:gd name="connsiteY4" fmla="*/ 0 h 2647950"/>
              <a:gd name="connsiteX0" fmla="*/ 2647950 w 2739390"/>
              <a:gd name="connsiteY0" fmla="*/ 0 h 2647950"/>
              <a:gd name="connsiteX1" fmla="*/ 2647950 w 2739390"/>
              <a:gd name="connsiteY1" fmla="*/ 2647950 h 2647950"/>
              <a:gd name="connsiteX2" fmla="*/ 0 w 2739390"/>
              <a:gd name="connsiteY2" fmla="*/ 2647950 h 2647950"/>
              <a:gd name="connsiteX3" fmla="*/ 0 w 2739390"/>
              <a:gd name="connsiteY3" fmla="*/ 0 h 2647950"/>
              <a:gd name="connsiteX4" fmla="*/ 2739390 w 2739390"/>
              <a:gd name="connsiteY4" fmla="*/ 91440 h 2647950"/>
              <a:gd name="connsiteX0" fmla="*/ 2647950 w 2647950"/>
              <a:gd name="connsiteY0" fmla="*/ 0 h 2647950"/>
              <a:gd name="connsiteX1" fmla="*/ 2647950 w 2647950"/>
              <a:gd name="connsiteY1" fmla="*/ 2647950 h 2647950"/>
              <a:gd name="connsiteX2" fmla="*/ 0 w 2647950"/>
              <a:gd name="connsiteY2" fmla="*/ 2647950 h 2647950"/>
              <a:gd name="connsiteX3" fmla="*/ 0 w 2647950"/>
              <a:gd name="connsiteY3" fmla="*/ 0 h 2647950"/>
              <a:gd name="connsiteX0" fmla="*/ 2647950 w 2647950"/>
              <a:gd name="connsiteY0" fmla="*/ 2647950 h 2647950"/>
              <a:gd name="connsiteX1" fmla="*/ 0 w 2647950"/>
              <a:gd name="connsiteY1" fmla="*/ 2647950 h 2647950"/>
              <a:gd name="connsiteX2" fmla="*/ 0 w 2647950"/>
              <a:gd name="connsiteY2" fmla="*/ 0 h 2647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47950" h="2647950">
                <a:moveTo>
                  <a:pt x="2647950" y="2647950"/>
                </a:moveTo>
                <a:lnTo>
                  <a:pt x="0" y="2647950"/>
                </a:lnTo>
                <a:lnTo>
                  <a:pt x="0" y="0"/>
                </a:lnTo>
              </a:path>
            </a:pathLst>
          </a:custGeom>
          <a:noFill/>
          <a:ln w="3175">
            <a:solidFill>
              <a:schemeClr val="tx1">
                <a:lumMod val="75000"/>
                <a:lumOff val="25000"/>
              </a:schemeClr>
            </a:solidFill>
            <a:headEnd type="oval" w="sm" len="sm"/>
            <a:tailEnd type="oval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6">
            <a:extLst>
              <a:ext uri="{FF2B5EF4-FFF2-40B4-BE49-F238E27FC236}">
                <a16:creationId xmlns:a16="http://schemas.microsoft.com/office/drawing/2014/main" id="{D9F099CE-6DF9-4F9A-AD45-65E3EB7D6F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V="1">
            <a:off x="3876675" y="2369629"/>
            <a:ext cx="1195174" cy="1195174"/>
          </a:xfrm>
          <a:custGeom>
            <a:avLst/>
            <a:gdLst>
              <a:gd name="connsiteX0" fmla="*/ 0 w 2647950"/>
              <a:gd name="connsiteY0" fmla="*/ 0 h 2647950"/>
              <a:gd name="connsiteX1" fmla="*/ 2647950 w 2647950"/>
              <a:gd name="connsiteY1" fmla="*/ 0 h 2647950"/>
              <a:gd name="connsiteX2" fmla="*/ 2647950 w 2647950"/>
              <a:gd name="connsiteY2" fmla="*/ 2647950 h 2647950"/>
              <a:gd name="connsiteX3" fmla="*/ 0 w 2647950"/>
              <a:gd name="connsiteY3" fmla="*/ 2647950 h 2647950"/>
              <a:gd name="connsiteX4" fmla="*/ 0 w 2647950"/>
              <a:gd name="connsiteY4" fmla="*/ 0 h 2647950"/>
              <a:gd name="connsiteX0" fmla="*/ 2647950 w 2739390"/>
              <a:gd name="connsiteY0" fmla="*/ 0 h 2647950"/>
              <a:gd name="connsiteX1" fmla="*/ 2647950 w 2739390"/>
              <a:gd name="connsiteY1" fmla="*/ 2647950 h 2647950"/>
              <a:gd name="connsiteX2" fmla="*/ 0 w 2739390"/>
              <a:gd name="connsiteY2" fmla="*/ 2647950 h 2647950"/>
              <a:gd name="connsiteX3" fmla="*/ 0 w 2739390"/>
              <a:gd name="connsiteY3" fmla="*/ 0 h 2647950"/>
              <a:gd name="connsiteX4" fmla="*/ 2739390 w 2739390"/>
              <a:gd name="connsiteY4" fmla="*/ 91440 h 2647950"/>
              <a:gd name="connsiteX0" fmla="*/ 2647950 w 2647950"/>
              <a:gd name="connsiteY0" fmla="*/ 0 h 2647950"/>
              <a:gd name="connsiteX1" fmla="*/ 2647950 w 2647950"/>
              <a:gd name="connsiteY1" fmla="*/ 2647950 h 2647950"/>
              <a:gd name="connsiteX2" fmla="*/ 0 w 2647950"/>
              <a:gd name="connsiteY2" fmla="*/ 2647950 h 2647950"/>
              <a:gd name="connsiteX3" fmla="*/ 0 w 2647950"/>
              <a:gd name="connsiteY3" fmla="*/ 0 h 2647950"/>
              <a:gd name="connsiteX0" fmla="*/ 2647950 w 2647950"/>
              <a:gd name="connsiteY0" fmla="*/ 2647950 h 2647950"/>
              <a:gd name="connsiteX1" fmla="*/ 0 w 2647950"/>
              <a:gd name="connsiteY1" fmla="*/ 2647950 h 2647950"/>
              <a:gd name="connsiteX2" fmla="*/ 0 w 2647950"/>
              <a:gd name="connsiteY2" fmla="*/ 0 h 2647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47950" h="2647950">
                <a:moveTo>
                  <a:pt x="2647950" y="2647950"/>
                </a:moveTo>
                <a:lnTo>
                  <a:pt x="0" y="2647950"/>
                </a:lnTo>
                <a:lnTo>
                  <a:pt x="0" y="0"/>
                </a:lnTo>
              </a:path>
            </a:pathLst>
          </a:custGeom>
          <a:noFill/>
          <a:ln w="3175">
            <a:solidFill>
              <a:schemeClr val="tx1">
                <a:lumMod val="75000"/>
                <a:lumOff val="25000"/>
              </a:schemeClr>
            </a:solidFill>
            <a:headEnd type="oval" w="sm" len="sm"/>
            <a:tailEnd type="oval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16">
            <a:extLst>
              <a:ext uri="{FF2B5EF4-FFF2-40B4-BE49-F238E27FC236}">
                <a16:creationId xmlns:a16="http://schemas.microsoft.com/office/drawing/2014/main" id="{CF274751-A400-4281-BACD-95C77DED67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7048826" y="4218484"/>
            <a:ext cx="1195174" cy="1195174"/>
          </a:xfrm>
          <a:custGeom>
            <a:avLst/>
            <a:gdLst>
              <a:gd name="connsiteX0" fmla="*/ 0 w 2647950"/>
              <a:gd name="connsiteY0" fmla="*/ 0 h 2647950"/>
              <a:gd name="connsiteX1" fmla="*/ 2647950 w 2647950"/>
              <a:gd name="connsiteY1" fmla="*/ 0 h 2647950"/>
              <a:gd name="connsiteX2" fmla="*/ 2647950 w 2647950"/>
              <a:gd name="connsiteY2" fmla="*/ 2647950 h 2647950"/>
              <a:gd name="connsiteX3" fmla="*/ 0 w 2647950"/>
              <a:gd name="connsiteY3" fmla="*/ 2647950 h 2647950"/>
              <a:gd name="connsiteX4" fmla="*/ 0 w 2647950"/>
              <a:gd name="connsiteY4" fmla="*/ 0 h 2647950"/>
              <a:gd name="connsiteX0" fmla="*/ 2647950 w 2739390"/>
              <a:gd name="connsiteY0" fmla="*/ 0 h 2647950"/>
              <a:gd name="connsiteX1" fmla="*/ 2647950 w 2739390"/>
              <a:gd name="connsiteY1" fmla="*/ 2647950 h 2647950"/>
              <a:gd name="connsiteX2" fmla="*/ 0 w 2739390"/>
              <a:gd name="connsiteY2" fmla="*/ 2647950 h 2647950"/>
              <a:gd name="connsiteX3" fmla="*/ 0 w 2739390"/>
              <a:gd name="connsiteY3" fmla="*/ 0 h 2647950"/>
              <a:gd name="connsiteX4" fmla="*/ 2739390 w 2739390"/>
              <a:gd name="connsiteY4" fmla="*/ 91440 h 2647950"/>
              <a:gd name="connsiteX0" fmla="*/ 2647950 w 2647950"/>
              <a:gd name="connsiteY0" fmla="*/ 0 h 2647950"/>
              <a:gd name="connsiteX1" fmla="*/ 2647950 w 2647950"/>
              <a:gd name="connsiteY1" fmla="*/ 2647950 h 2647950"/>
              <a:gd name="connsiteX2" fmla="*/ 0 w 2647950"/>
              <a:gd name="connsiteY2" fmla="*/ 2647950 h 2647950"/>
              <a:gd name="connsiteX3" fmla="*/ 0 w 2647950"/>
              <a:gd name="connsiteY3" fmla="*/ 0 h 2647950"/>
              <a:gd name="connsiteX0" fmla="*/ 2647950 w 2647950"/>
              <a:gd name="connsiteY0" fmla="*/ 2647950 h 2647950"/>
              <a:gd name="connsiteX1" fmla="*/ 0 w 2647950"/>
              <a:gd name="connsiteY1" fmla="*/ 2647950 h 2647950"/>
              <a:gd name="connsiteX2" fmla="*/ 0 w 2647950"/>
              <a:gd name="connsiteY2" fmla="*/ 0 h 2647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47950" h="2647950">
                <a:moveTo>
                  <a:pt x="2647950" y="2647950"/>
                </a:moveTo>
                <a:lnTo>
                  <a:pt x="0" y="2647950"/>
                </a:lnTo>
                <a:lnTo>
                  <a:pt x="0" y="0"/>
                </a:lnTo>
              </a:path>
            </a:pathLst>
          </a:custGeom>
          <a:noFill/>
          <a:ln w="3175">
            <a:solidFill>
              <a:schemeClr val="tx1">
                <a:lumMod val="75000"/>
                <a:lumOff val="25000"/>
              </a:schemeClr>
            </a:solidFill>
            <a:headEnd type="oval" w="sm" len="sm"/>
            <a:tailEnd type="oval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16">
            <a:extLst>
              <a:ext uri="{FF2B5EF4-FFF2-40B4-BE49-F238E27FC236}">
                <a16:creationId xmlns:a16="http://schemas.microsoft.com/office/drawing/2014/main" id="{2F172AEA-F239-4FBE-BB3D-89D466D3EA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 flipV="1">
            <a:off x="7048826" y="2369629"/>
            <a:ext cx="1195174" cy="1195174"/>
          </a:xfrm>
          <a:custGeom>
            <a:avLst/>
            <a:gdLst>
              <a:gd name="connsiteX0" fmla="*/ 0 w 2647950"/>
              <a:gd name="connsiteY0" fmla="*/ 0 h 2647950"/>
              <a:gd name="connsiteX1" fmla="*/ 2647950 w 2647950"/>
              <a:gd name="connsiteY1" fmla="*/ 0 h 2647950"/>
              <a:gd name="connsiteX2" fmla="*/ 2647950 w 2647950"/>
              <a:gd name="connsiteY2" fmla="*/ 2647950 h 2647950"/>
              <a:gd name="connsiteX3" fmla="*/ 0 w 2647950"/>
              <a:gd name="connsiteY3" fmla="*/ 2647950 h 2647950"/>
              <a:gd name="connsiteX4" fmla="*/ 0 w 2647950"/>
              <a:gd name="connsiteY4" fmla="*/ 0 h 2647950"/>
              <a:gd name="connsiteX0" fmla="*/ 2647950 w 2739390"/>
              <a:gd name="connsiteY0" fmla="*/ 0 h 2647950"/>
              <a:gd name="connsiteX1" fmla="*/ 2647950 w 2739390"/>
              <a:gd name="connsiteY1" fmla="*/ 2647950 h 2647950"/>
              <a:gd name="connsiteX2" fmla="*/ 0 w 2739390"/>
              <a:gd name="connsiteY2" fmla="*/ 2647950 h 2647950"/>
              <a:gd name="connsiteX3" fmla="*/ 0 w 2739390"/>
              <a:gd name="connsiteY3" fmla="*/ 0 h 2647950"/>
              <a:gd name="connsiteX4" fmla="*/ 2739390 w 2739390"/>
              <a:gd name="connsiteY4" fmla="*/ 91440 h 2647950"/>
              <a:gd name="connsiteX0" fmla="*/ 2647950 w 2647950"/>
              <a:gd name="connsiteY0" fmla="*/ 0 h 2647950"/>
              <a:gd name="connsiteX1" fmla="*/ 2647950 w 2647950"/>
              <a:gd name="connsiteY1" fmla="*/ 2647950 h 2647950"/>
              <a:gd name="connsiteX2" fmla="*/ 0 w 2647950"/>
              <a:gd name="connsiteY2" fmla="*/ 2647950 h 2647950"/>
              <a:gd name="connsiteX3" fmla="*/ 0 w 2647950"/>
              <a:gd name="connsiteY3" fmla="*/ 0 h 2647950"/>
              <a:gd name="connsiteX0" fmla="*/ 2647950 w 2647950"/>
              <a:gd name="connsiteY0" fmla="*/ 2647950 h 2647950"/>
              <a:gd name="connsiteX1" fmla="*/ 0 w 2647950"/>
              <a:gd name="connsiteY1" fmla="*/ 2647950 h 2647950"/>
              <a:gd name="connsiteX2" fmla="*/ 0 w 2647950"/>
              <a:gd name="connsiteY2" fmla="*/ 0 h 2647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47950" h="2647950">
                <a:moveTo>
                  <a:pt x="2647950" y="2647950"/>
                </a:moveTo>
                <a:lnTo>
                  <a:pt x="0" y="2647950"/>
                </a:lnTo>
                <a:lnTo>
                  <a:pt x="0" y="0"/>
                </a:lnTo>
              </a:path>
            </a:pathLst>
          </a:custGeom>
          <a:noFill/>
          <a:ln w="3175">
            <a:solidFill>
              <a:schemeClr val="tx1">
                <a:lumMod val="75000"/>
                <a:lumOff val="25000"/>
              </a:schemeClr>
            </a:solidFill>
            <a:headEnd type="oval" w="sm" len="sm"/>
            <a:tailEnd type="oval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1990935B-8323-4FF3-BBA1-C4EC3E277F71}"/>
              </a:ext>
            </a:extLst>
          </p:cNvPr>
          <p:cNvSpPr txBox="1">
            <a:spLocks/>
          </p:cNvSpPr>
          <p:nvPr/>
        </p:nvSpPr>
        <p:spPr>
          <a:xfrm>
            <a:off x="3876675" y="1787873"/>
            <a:ext cx="969388" cy="574309"/>
          </a:xfrm>
          <a:prstGeom prst="rect">
            <a:avLst/>
          </a:prstGeom>
          <a:noFill/>
        </p:spPr>
        <p:txBody>
          <a:bodyPr vert="horz" lIns="0" tIns="0" rIns="0" bIns="0" rtlCol="0" anchor="b">
            <a:noAutofit/>
          </a:bodyPr>
          <a:lstStyle>
            <a:lvl1pPr indent="0" algn="ctr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Font typeface="Arial" panose="020B0604020202020204" pitchFamily="34" charset="0"/>
              <a:buNone/>
              <a:defRPr b="0" cap="none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FontTx/>
              <a:buNone/>
              <a:defRPr sz="1400">
                <a:solidFill>
                  <a:schemeClr val="bg1"/>
                </a:solidFill>
              </a:defRPr>
            </a:lvl2pPr>
            <a:lvl3pPr marL="447675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None/>
              <a:defRPr sz="1200">
                <a:solidFill>
                  <a:schemeClr val="bg1"/>
                </a:solidFill>
              </a:defRPr>
            </a:lvl3pPr>
            <a:lvl4pPr marL="628650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75000"/>
                  <a:lumOff val="25000"/>
                </a:schemeClr>
              </a:buClr>
              <a:buSzPct val="80000"/>
              <a:buFont typeface="Courier New" panose="02070309020205020404" pitchFamily="49" charset="0"/>
              <a:buNone/>
              <a:defRPr sz="1000">
                <a:solidFill>
                  <a:schemeClr val="bg1"/>
                </a:solidFill>
              </a:defRPr>
            </a:lvl4pPr>
            <a:lvl5pPr marL="809625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000">
                <a:solidFill>
                  <a:schemeClr val="bg1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algn="l">
              <a:spcAft>
                <a:spcPts val="0"/>
              </a:spcAft>
            </a:pPr>
            <a:r>
              <a:rPr lang="en-US" sz="3600" b="1" spc="-300" dirty="0">
                <a:solidFill>
                  <a:schemeClr val="tx1"/>
                </a:solidFill>
              </a:rPr>
              <a:t>21%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9F05C078-1571-4EDA-92E5-E26DD39790AD}"/>
              </a:ext>
            </a:extLst>
          </p:cNvPr>
          <p:cNvSpPr txBox="1">
            <a:spLocks/>
          </p:cNvSpPr>
          <p:nvPr/>
        </p:nvSpPr>
        <p:spPr>
          <a:xfrm>
            <a:off x="7274612" y="1795320"/>
            <a:ext cx="969388" cy="574309"/>
          </a:xfrm>
          <a:prstGeom prst="rect">
            <a:avLst/>
          </a:prstGeom>
          <a:noFill/>
        </p:spPr>
        <p:txBody>
          <a:bodyPr vert="horz" lIns="0" tIns="0" rIns="0" bIns="0" rtlCol="0" anchor="b">
            <a:noAutofit/>
          </a:bodyPr>
          <a:lstStyle>
            <a:lvl1pPr indent="0" algn="ctr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Font typeface="Arial" panose="020B0604020202020204" pitchFamily="34" charset="0"/>
              <a:buNone/>
              <a:defRPr b="0" cap="none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FontTx/>
              <a:buNone/>
              <a:defRPr sz="1400">
                <a:solidFill>
                  <a:schemeClr val="bg1"/>
                </a:solidFill>
              </a:defRPr>
            </a:lvl2pPr>
            <a:lvl3pPr marL="447675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None/>
              <a:defRPr sz="1200">
                <a:solidFill>
                  <a:schemeClr val="bg1"/>
                </a:solidFill>
              </a:defRPr>
            </a:lvl3pPr>
            <a:lvl4pPr marL="628650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75000"/>
                  <a:lumOff val="25000"/>
                </a:schemeClr>
              </a:buClr>
              <a:buSzPct val="80000"/>
              <a:buFont typeface="Courier New" panose="02070309020205020404" pitchFamily="49" charset="0"/>
              <a:buNone/>
              <a:defRPr sz="1000">
                <a:solidFill>
                  <a:schemeClr val="bg1"/>
                </a:solidFill>
              </a:defRPr>
            </a:lvl4pPr>
            <a:lvl5pPr marL="809625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000">
                <a:solidFill>
                  <a:schemeClr val="bg1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algn="r">
              <a:spcAft>
                <a:spcPts val="0"/>
              </a:spcAft>
            </a:pPr>
            <a:r>
              <a:rPr lang="en-US" sz="3600" b="1" spc="-300" dirty="0">
                <a:solidFill>
                  <a:schemeClr val="tx1"/>
                </a:solidFill>
              </a:rPr>
              <a:t>39%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A5225332-5540-45D2-BDF8-0E3B30047159}"/>
              </a:ext>
            </a:extLst>
          </p:cNvPr>
          <p:cNvSpPr txBox="1">
            <a:spLocks/>
          </p:cNvSpPr>
          <p:nvPr/>
        </p:nvSpPr>
        <p:spPr>
          <a:xfrm>
            <a:off x="3876675" y="5415267"/>
            <a:ext cx="969388" cy="574309"/>
          </a:xfrm>
          <a:prstGeom prst="rect">
            <a:avLst/>
          </a:prstGeom>
          <a:noFill/>
        </p:spPr>
        <p:txBody>
          <a:bodyPr vert="horz" lIns="0" tIns="0" rIns="0" bIns="0" rtlCol="0" anchor="b">
            <a:noAutofit/>
          </a:bodyPr>
          <a:lstStyle>
            <a:lvl1pPr indent="0" algn="ctr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Font typeface="Arial" panose="020B0604020202020204" pitchFamily="34" charset="0"/>
              <a:buNone/>
              <a:defRPr b="0" cap="none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FontTx/>
              <a:buNone/>
              <a:defRPr sz="1400">
                <a:solidFill>
                  <a:schemeClr val="bg1"/>
                </a:solidFill>
              </a:defRPr>
            </a:lvl2pPr>
            <a:lvl3pPr marL="447675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None/>
              <a:defRPr sz="1200">
                <a:solidFill>
                  <a:schemeClr val="bg1"/>
                </a:solidFill>
              </a:defRPr>
            </a:lvl3pPr>
            <a:lvl4pPr marL="628650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75000"/>
                  <a:lumOff val="25000"/>
                </a:schemeClr>
              </a:buClr>
              <a:buSzPct val="80000"/>
              <a:buFont typeface="Courier New" panose="02070309020205020404" pitchFamily="49" charset="0"/>
              <a:buNone/>
              <a:defRPr sz="1000">
                <a:solidFill>
                  <a:schemeClr val="bg1"/>
                </a:solidFill>
              </a:defRPr>
            </a:lvl4pPr>
            <a:lvl5pPr marL="809625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000">
                <a:solidFill>
                  <a:schemeClr val="bg1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algn="l">
              <a:spcAft>
                <a:spcPts val="0"/>
              </a:spcAft>
            </a:pPr>
            <a:r>
              <a:rPr lang="en-US" sz="3600" b="1" spc="-300" dirty="0">
                <a:solidFill>
                  <a:schemeClr val="tx1"/>
                </a:solidFill>
              </a:rPr>
              <a:t>20%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2C23344F-65B5-40A9-85BC-40B56B78EBB0}"/>
              </a:ext>
            </a:extLst>
          </p:cNvPr>
          <p:cNvSpPr txBox="1">
            <a:spLocks/>
          </p:cNvSpPr>
          <p:nvPr/>
        </p:nvSpPr>
        <p:spPr>
          <a:xfrm>
            <a:off x="7274612" y="5408291"/>
            <a:ext cx="969388" cy="574309"/>
          </a:xfrm>
          <a:prstGeom prst="rect">
            <a:avLst/>
          </a:prstGeom>
          <a:noFill/>
        </p:spPr>
        <p:txBody>
          <a:bodyPr vert="horz" lIns="0" tIns="0" rIns="0" bIns="0" rtlCol="0" anchor="b">
            <a:noAutofit/>
          </a:bodyPr>
          <a:lstStyle>
            <a:lvl1pPr indent="0" algn="ctr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Font typeface="Arial" panose="020B0604020202020204" pitchFamily="34" charset="0"/>
              <a:buNone/>
              <a:defRPr b="0" cap="none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FontTx/>
              <a:buNone/>
              <a:defRPr sz="1400">
                <a:solidFill>
                  <a:schemeClr val="bg1"/>
                </a:solidFill>
              </a:defRPr>
            </a:lvl2pPr>
            <a:lvl3pPr marL="447675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None/>
              <a:defRPr sz="1200">
                <a:solidFill>
                  <a:schemeClr val="bg1"/>
                </a:solidFill>
              </a:defRPr>
            </a:lvl3pPr>
            <a:lvl4pPr marL="628650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75000"/>
                  <a:lumOff val="25000"/>
                </a:schemeClr>
              </a:buClr>
              <a:buSzPct val="80000"/>
              <a:buFont typeface="Courier New" panose="02070309020205020404" pitchFamily="49" charset="0"/>
              <a:buNone/>
              <a:defRPr sz="1000">
                <a:solidFill>
                  <a:schemeClr val="bg1"/>
                </a:solidFill>
              </a:defRPr>
            </a:lvl4pPr>
            <a:lvl5pPr marL="809625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000">
                <a:solidFill>
                  <a:schemeClr val="bg1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algn="r">
              <a:spcAft>
                <a:spcPts val="0"/>
              </a:spcAft>
            </a:pPr>
            <a:r>
              <a:rPr lang="en-US" sz="3600" b="1" spc="-300" dirty="0">
                <a:solidFill>
                  <a:schemeClr val="tx1"/>
                </a:solidFill>
              </a:rPr>
              <a:t>20%</a:t>
            </a:r>
          </a:p>
        </p:txBody>
      </p:sp>
      <p:sp>
        <p:nvSpPr>
          <p:cNvPr id="31" name="Graphic 29" descr="Coins">
            <a:extLst>
              <a:ext uri="{FF2B5EF4-FFF2-40B4-BE49-F238E27FC236}">
                <a16:creationId xmlns:a16="http://schemas.microsoft.com/office/drawing/2014/main" id="{DCBC284C-D543-411D-8B74-818179724E8C}"/>
              </a:ext>
            </a:extLst>
          </p:cNvPr>
          <p:cNvSpPr/>
          <p:nvPr/>
        </p:nvSpPr>
        <p:spPr>
          <a:xfrm>
            <a:off x="5870182" y="3698085"/>
            <a:ext cx="451636" cy="387116"/>
          </a:xfrm>
          <a:custGeom>
            <a:avLst/>
            <a:gdLst>
              <a:gd name="connsiteX0" fmla="*/ 419914 w 451635"/>
              <a:gd name="connsiteY0" fmla="*/ 322597 h 387116"/>
              <a:gd name="connsiteX1" fmla="*/ 398407 w 451635"/>
              <a:gd name="connsiteY1" fmla="*/ 340877 h 387116"/>
              <a:gd name="connsiteX2" fmla="*/ 398407 w 451635"/>
              <a:gd name="connsiteY2" fmla="*/ 321522 h 387116"/>
              <a:gd name="connsiteX3" fmla="*/ 419914 w 451635"/>
              <a:gd name="connsiteY3" fmla="*/ 312919 h 387116"/>
              <a:gd name="connsiteX4" fmla="*/ 419914 w 451635"/>
              <a:gd name="connsiteY4" fmla="*/ 322597 h 387116"/>
              <a:gd name="connsiteX5" fmla="*/ 376901 w 451635"/>
              <a:gd name="connsiteY5" fmla="*/ 287111 h 387116"/>
              <a:gd name="connsiteX6" fmla="*/ 376901 w 451635"/>
              <a:gd name="connsiteY6" fmla="*/ 267755 h 387116"/>
              <a:gd name="connsiteX7" fmla="*/ 398407 w 451635"/>
              <a:gd name="connsiteY7" fmla="*/ 259153 h 387116"/>
              <a:gd name="connsiteX8" fmla="*/ 398407 w 451635"/>
              <a:gd name="connsiteY8" fmla="*/ 268831 h 387116"/>
              <a:gd name="connsiteX9" fmla="*/ 376901 w 451635"/>
              <a:gd name="connsiteY9" fmla="*/ 287111 h 387116"/>
              <a:gd name="connsiteX10" fmla="*/ 376901 w 451635"/>
              <a:gd name="connsiteY10" fmla="*/ 347329 h 387116"/>
              <a:gd name="connsiteX11" fmla="*/ 355394 w 451635"/>
              <a:gd name="connsiteY11" fmla="*/ 351093 h 387116"/>
              <a:gd name="connsiteX12" fmla="*/ 355394 w 451635"/>
              <a:gd name="connsiteY12" fmla="*/ 330124 h 387116"/>
              <a:gd name="connsiteX13" fmla="*/ 376901 w 451635"/>
              <a:gd name="connsiteY13" fmla="*/ 326898 h 387116"/>
              <a:gd name="connsiteX14" fmla="*/ 376901 w 451635"/>
              <a:gd name="connsiteY14" fmla="*/ 347329 h 387116"/>
              <a:gd name="connsiteX15" fmla="*/ 333888 w 451635"/>
              <a:gd name="connsiteY15" fmla="*/ 276358 h 387116"/>
              <a:gd name="connsiteX16" fmla="*/ 355394 w 451635"/>
              <a:gd name="connsiteY16" fmla="*/ 273132 h 387116"/>
              <a:gd name="connsiteX17" fmla="*/ 355394 w 451635"/>
              <a:gd name="connsiteY17" fmla="*/ 293563 h 387116"/>
              <a:gd name="connsiteX18" fmla="*/ 333888 w 451635"/>
              <a:gd name="connsiteY18" fmla="*/ 297327 h 387116"/>
              <a:gd name="connsiteX19" fmla="*/ 333888 w 451635"/>
              <a:gd name="connsiteY19" fmla="*/ 276358 h 387116"/>
              <a:gd name="connsiteX20" fmla="*/ 333888 w 451635"/>
              <a:gd name="connsiteY20" fmla="*/ 353781 h 387116"/>
              <a:gd name="connsiteX21" fmla="*/ 312381 w 451635"/>
              <a:gd name="connsiteY21" fmla="*/ 354857 h 387116"/>
              <a:gd name="connsiteX22" fmla="*/ 312381 w 451635"/>
              <a:gd name="connsiteY22" fmla="*/ 333350 h 387116"/>
              <a:gd name="connsiteX23" fmla="*/ 333888 w 451635"/>
              <a:gd name="connsiteY23" fmla="*/ 332275 h 387116"/>
              <a:gd name="connsiteX24" fmla="*/ 333888 w 451635"/>
              <a:gd name="connsiteY24" fmla="*/ 353781 h 387116"/>
              <a:gd name="connsiteX25" fmla="*/ 290875 w 451635"/>
              <a:gd name="connsiteY25" fmla="*/ 301090 h 387116"/>
              <a:gd name="connsiteX26" fmla="*/ 290875 w 451635"/>
              <a:gd name="connsiteY26" fmla="*/ 279584 h 387116"/>
              <a:gd name="connsiteX27" fmla="*/ 312381 w 451635"/>
              <a:gd name="connsiteY27" fmla="*/ 278509 h 387116"/>
              <a:gd name="connsiteX28" fmla="*/ 312381 w 451635"/>
              <a:gd name="connsiteY28" fmla="*/ 300015 h 387116"/>
              <a:gd name="connsiteX29" fmla="*/ 290875 w 451635"/>
              <a:gd name="connsiteY29" fmla="*/ 301090 h 387116"/>
              <a:gd name="connsiteX30" fmla="*/ 290875 w 451635"/>
              <a:gd name="connsiteY30" fmla="*/ 354857 h 387116"/>
              <a:gd name="connsiteX31" fmla="*/ 269368 w 451635"/>
              <a:gd name="connsiteY31" fmla="*/ 353781 h 387116"/>
              <a:gd name="connsiteX32" fmla="*/ 269368 w 451635"/>
              <a:gd name="connsiteY32" fmla="*/ 333350 h 387116"/>
              <a:gd name="connsiteX33" fmla="*/ 280122 w 451635"/>
              <a:gd name="connsiteY33" fmla="*/ 333350 h 387116"/>
              <a:gd name="connsiteX34" fmla="*/ 290875 w 451635"/>
              <a:gd name="connsiteY34" fmla="*/ 333350 h 387116"/>
              <a:gd name="connsiteX35" fmla="*/ 290875 w 451635"/>
              <a:gd name="connsiteY35" fmla="*/ 354857 h 387116"/>
              <a:gd name="connsiteX36" fmla="*/ 247862 w 451635"/>
              <a:gd name="connsiteY36" fmla="*/ 278509 h 387116"/>
              <a:gd name="connsiteX37" fmla="*/ 269368 w 451635"/>
              <a:gd name="connsiteY37" fmla="*/ 279584 h 387116"/>
              <a:gd name="connsiteX38" fmla="*/ 269368 w 451635"/>
              <a:gd name="connsiteY38" fmla="*/ 301090 h 387116"/>
              <a:gd name="connsiteX39" fmla="*/ 247862 w 451635"/>
              <a:gd name="connsiteY39" fmla="*/ 300015 h 387116"/>
              <a:gd name="connsiteX40" fmla="*/ 247862 w 451635"/>
              <a:gd name="connsiteY40" fmla="*/ 278509 h 387116"/>
              <a:gd name="connsiteX41" fmla="*/ 247862 w 451635"/>
              <a:gd name="connsiteY41" fmla="*/ 351093 h 387116"/>
              <a:gd name="connsiteX42" fmla="*/ 226355 w 451635"/>
              <a:gd name="connsiteY42" fmla="*/ 347329 h 387116"/>
              <a:gd name="connsiteX43" fmla="*/ 226355 w 451635"/>
              <a:gd name="connsiteY43" fmla="*/ 330124 h 387116"/>
              <a:gd name="connsiteX44" fmla="*/ 247862 w 451635"/>
              <a:gd name="connsiteY44" fmla="*/ 332275 h 387116"/>
              <a:gd name="connsiteX45" fmla="*/ 247862 w 451635"/>
              <a:gd name="connsiteY45" fmla="*/ 351093 h 387116"/>
              <a:gd name="connsiteX46" fmla="*/ 204849 w 451635"/>
              <a:gd name="connsiteY46" fmla="*/ 293563 h 387116"/>
              <a:gd name="connsiteX47" fmla="*/ 204849 w 451635"/>
              <a:gd name="connsiteY47" fmla="*/ 272594 h 387116"/>
              <a:gd name="connsiteX48" fmla="*/ 226355 w 451635"/>
              <a:gd name="connsiteY48" fmla="*/ 275820 h 387116"/>
              <a:gd name="connsiteX49" fmla="*/ 226355 w 451635"/>
              <a:gd name="connsiteY49" fmla="*/ 297327 h 387116"/>
              <a:gd name="connsiteX50" fmla="*/ 204849 w 451635"/>
              <a:gd name="connsiteY50" fmla="*/ 293563 h 387116"/>
              <a:gd name="connsiteX51" fmla="*/ 204849 w 451635"/>
              <a:gd name="connsiteY51" fmla="*/ 340877 h 387116"/>
              <a:gd name="connsiteX52" fmla="*/ 183343 w 451635"/>
              <a:gd name="connsiteY52" fmla="*/ 322597 h 387116"/>
              <a:gd name="connsiteX53" fmla="*/ 183343 w 451635"/>
              <a:gd name="connsiteY53" fmla="*/ 321522 h 387116"/>
              <a:gd name="connsiteX54" fmla="*/ 183880 w 451635"/>
              <a:gd name="connsiteY54" fmla="*/ 321522 h 387116"/>
              <a:gd name="connsiteX55" fmla="*/ 188182 w 451635"/>
              <a:gd name="connsiteY55" fmla="*/ 322597 h 387116"/>
              <a:gd name="connsiteX56" fmla="*/ 204849 w 451635"/>
              <a:gd name="connsiteY56" fmla="*/ 326361 h 387116"/>
              <a:gd name="connsiteX57" fmla="*/ 204849 w 451635"/>
              <a:gd name="connsiteY57" fmla="*/ 340877 h 387116"/>
              <a:gd name="connsiteX58" fmla="*/ 118823 w 451635"/>
              <a:gd name="connsiteY58" fmla="*/ 267755 h 387116"/>
              <a:gd name="connsiteX59" fmla="*/ 129576 w 451635"/>
              <a:gd name="connsiteY59" fmla="*/ 268293 h 387116"/>
              <a:gd name="connsiteX60" fmla="*/ 129576 w 451635"/>
              <a:gd name="connsiteY60" fmla="*/ 268831 h 387116"/>
              <a:gd name="connsiteX61" fmla="*/ 134953 w 451635"/>
              <a:gd name="connsiteY61" fmla="*/ 289800 h 387116"/>
              <a:gd name="connsiteX62" fmla="*/ 118823 w 451635"/>
              <a:gd name="connsiteY62" fmla="*/ 288724 h 387116"/>
              <a:gd name="connsiteX63" fmla="*/ 118823 w 451635"/>
              <a:gd name="connsiteY63" fmla="*/ 267755 h 387116"/>
              <a:gd name="connsiteX64" fmla="*/ 97317 w 451635"/>
              <a:gd name="connsiteY64" fmla="*/ 203236 h 387116"/>
              <a:gd name="connsiteX65" fmla="*/ 118823 w 451635"/>
              <a:gd name="connsiteY65" fmla="*/ 206462 h 387116"/>
              <a:gd name="connsiteX66" fmla="*/ 118823 w 451635"/>
              <a:gd name="connsiteY66" fmla="*/ 227968 h 387116"/>
              <a:gd name="connsiteX67" fmla="*/ 97317 w 451635"/>
              <a:gd name="connsiteY67" fmla="*/ 224205 h 387116"/>
              <a:gd name="connsiteX68" fmla="*/ 97317 w 451635"/>
              <a:gd name="connsiteY68" fmla="*/ 203236 h 387116"/>
              <a:gd name="connsiteX69" fmla="*/ 97317 w 451635"/>
              <a:gd name="connsiteY69" fmla="*/ 286574 h 387116"/>
              <a:gd name="connsiteX70" fmla="*/ 75810 w 451635"/>
              <a:gd name="connsiteY70" fmla="*/ 282810 h 387116"/>
              <a:gd name="connsiteX71" fmla="*/ 75810 w 451635"/>
              <a:gd name="connsiteY71" fmla="*/ 261841 h 387116"/>
              <a:gd name="connsiteX72" fmla="*/ 97317 w 451635"/>
              <a:gd name="connsiteY72" fmla="*/ 265067 h 387116"/>
              <a:gd name="connsiteX73" fmla="*/ 97317 w 451635"/>
              <a:gd name="connsiteY73" fmla="*/ 286574 h 387116"/>
              <a:gd name="connsiteX74" fmla="*/ 54304 w 451635"/>
              <a:gd name="connsiteY74" fmla="*/ 198935 h 387116"/>
              <a:gd name="connsiteX75" fmla="*/ 54304 w 451635"/>
              <a:gd name="connsiteY75" fmla="*/ 189257 h 387116"/>
              <a:gd name="connsiteX76" fmla="*/ 75810 w 451635"/>
              <a:gd name="connsiteY76" fmla="*/ 197322 h 387116"/>
              <a:gd name="connsiteX77" fmla="*/ 75810 w 451635"/>
              <a:gd name="connsiteY77" fmla="*/ 217215 h 387116"/>
              <a:gd name="connsiteX78" fmla="*/ 54304 w 451635"/>
              <a:gd name="connsiteY78" fmla="*/ 198935 h 387116"/>
              <a:gd name="connsiteX79" fmla="*/ 54304 w 451635"/>
              <a:gd name="connsiteY79" fmla="*/ 276358 h 387116"/>
              <a:gd name="connsiteX80" fmla="*/ 32797 w 451635"/>
              <a:gd name="connsiteY80" fmla="*/ 258078 h 387116"/>
              <a:gd name="connsiteX81" fmla="*/ 32797 w 451635"/>
              <a:gd name="connsiteY81" fmla="*/ 248400 h 387116"/>
              <a:gd name="connsiteX82" fmla="*/ 54304 w 451635"/>
              <a:gd name="connsiteY82" fmla="*/ 256465 h 387116"/>
              <a:gd name="connsiteX83" fmla="*/ 54304 w 451635"/>
              <a:gd name="connsiteY83" fmla="*/ 276358 h 387116"/>
              <a:gd name="connsiteX84" fmla="*/ 32797 w 451635"/>
              <a:gd name="connsiteY84" fmla="*/ 108608 h 387116"/>
              <a:gd name="connsiteX85" fmla="*/ 54304 w 451635"/>
              <a:gd name="connsiteY85" fmla="*/ 116673 h 387116"/>
              <a:gd name="connsiteX86" fmla="*/ 54304 w 451635"/>
              <a:gd name="connsiteY86" fmla="*/ 136566 h 387116"/>
              <a:gd name="connsiteX87" fmla="*/ 32797 w 451635"/>
              <a:gd name="connsiteY87" fmla="*/ 118286 h 387116"/>
              <a:gd name="connsiteX88" fmla="*/ 32797 w 451635"/>
              <a:gd name="connsiteY88" fmla="*/ 108608 h 387116"/>
              <a:gd name="connsiteX89" fmla="*/ 97317 w 451635"/>
              <a:gd name="connsiteY89" fmla="*/ 125813 h 387116"/>
              <a:gd name="connsiteX90" fmla="*/ 97317 w 451635"/>
              <a:gd name="connsiteY90" fmla="*/ 147319 h 387116"/>
              <a:gd name="connsiteX91" fmla="*/ 75810 w 451635"/>
              <a:gd name="connsiteY91" fmla="*/ 143556 h 387116"/>
              <a:gd name="connsiteX92" fmla="*/ 75810 w 451635"/>
              <a:gd name="connsiteY92" fmla="*/ 122587 h 387116"/>
              <a:gd name="connsiteX93" fmla="*/ 97317 w 451635"/>
              <a:gd name="connsiteY93" fmla="*/ 125813 h 387116"/>
              <a:gd name="connsiteX94" fmla="*/ 151083 w 451635"/>
              <a:gd name="connsiteY94" fmla="*/ 32260 h 387116"/>
              <a:gd name="connsiteX95" fmla="*/ 269368 w 451635"/>
              <a:gd name="connsiteY95" fmla="*/ 64519 h 387116"/>
              <a:gd name="connsiteX96" fmla="*/ 151083 w 451635"/>
              <a:gd name="connsiteY96" fmla="*/ 96779 h 387116"/>
              <a:gd name="connsiteX97" fmla="*/ 32797 w 451635"/>
              <a:gd name="connsiteY97" fmla="*/ 64519 h 387116"/>
              <a:gd name="connsiteX98" fmla="*/ 151083 w 451635"/>
              <a:gd name="connsiteY98" fmla="*/ 32260 h 387116"/>
              <a:gd name="connsiteX99" fmla="*/ 183343 w 451635"/>
              <a:gd name="connsiteY99" fmla="*/ 287111 h 387116"/>
              <a:gd name="connsiteX100" fmla="*/ 161836 w 451635"/>
              <a:gd name="connsiteY100" fmla="*/ 268831 h 387116"/>
              <a:gd name="connsiteX101" fmla="*/ 161836 w 451635"/>
              <a:gd name="connsiteY101" fmla="*/ 259153 h 387116"/>
              <a:gd name="connsiteX102" fmla="*/ 183343 w 451635"/>
              <a:gd name="connsiteY102" fmla="*/ 267218 h 387116"/>
              <a:gd name="connsiteX103" fmla="*/ 183343 w 451635"/>
              <a:gd name="connsiteY103" fmla="*/ 287111 h 387116"/>
              <a:gd name="connsiteX104" fmla="*/ 247862 w 451635"/>
              <a:gd name="connsiteY104" fmla="*/ 136566 h 387116"/>
              <a:gd name="connsiteX105" fmla="*/ 247862 w 451635"/>
              <a:gd name="connsiteY105" fmla="*/ 117210 h 387116"/>
              <a:gd name="connsiteX106" fmla="*/ 269368 w 451635"/>
              <a:gd name="connsiteY106" fmla="*/ 108608 h 387116"/>
              <a:gd name="connsiteX107" fmla="*/ 269368 w 451635"/>
              <a:gd name="connsiteY107" fmla="*/ 118286 h 387116"/>
              <a:gd name="connsiteX108" fmla="*/ 247862 w 451635"/>
              <a:gd name="connsiteY108" fmla="*/ 136566 h 387116"/>
              <a:gd name="connsiteX109" fmla="*/ 204849 w 451635"/>
              <a:gd name="connsiteY109" fmla="*/ 146782 h 387116"/>
              <a:gd name="connsiteX110" fmla="*/ 204849 w 451635"/>
              <a:gd name="connsiteY110" fmla="*/ 125813 h 387116"/>
              <a:gd name="connsiteX111" fmla="*/ 226355 w 451635"/>
              <a:gd name="connsiteY111" fmla="*/ 122587 h 387116"/>
              <a:gd name="connsiteX112" fmla="*/ 226355 w 451635"/>
              <a:gd name="connsiteY112" fmla="*/ 143018 h 387116"/>
              <a:gd name="connsiteX113" fmla="*/ 204849 w 451635"/>
              <a:gd name="connsiteY113" fmla="*/ 146782 h 387116"/>
              <a:gd name="connsiteX114" fmla="*/ 161836 w 451635"/>
              <a:gd name="connsiteY114" fmla="*/ 150545 h 387116"/>
              <a:gd name="connsiteX115" fmla="*/ 161836 w 451635"/>
              <a:gd name="connsiteY115" fmla="*/ 129039 h 387116"/>
              <a:gd name="connsiteX116" fmla="*/ 183343 w 451635"/>
              <a:gd name="connsiteY116" fmla="*/ 127963 h 387116"/>
              <a:gd name="connsiteX117" fmla="*/ 183343 w 451635"/>
              <a:gd name="connsiteY117" fmla="*/ 149470 h 387116"/>
              <a:gd name="connsiteX118" fmla="*/ 161836 w 451635"/>
              <a:gd name="connsiteY118" fmla="*/ 150545 h 387116"/>
              <a:gd name="connsiteX119" fmla="*/ 118823 w 451635"/>
              <a:gd name="connsiteY119" fmla="*/ 149470 h 387116"/>
              <a:gd name="connsiteX120" fmla="*/ 118823 w 451635"/>
              <a:gd name="connsiteY120" fmla="*/ 127963 h 387116"/>
              <a:gd name="connsiteX121" fmla="*/ 140330 w 451635"/>
              <a:gd name="connsiteY121" fmla="*/ 129039 h 387116"/>
              <a:gd name="connsiteX122" fmla="*/ 140330 w 451635"/>
              <a:gd name="connsiteY122" fmla="*/ 150545 h 387116"/>
              <a:gd name="connsiteX123" fmla="*/ 118823 w 451635"/>
              <a:gd name="connsiteY123" fmla="*/ 149470 h 387116"/>
              <a:gd name="connsiteX124" fmla="*/ 398407 w 451635"/>
              <a:gd name="connsiteY124" fmla="*/ 215065 h 387116"/>
              <a:gd name="connsiteX125" fmla="*/ 280122 w 451635"/>
              <a:gd name="connsiteY125" fmla="*/ 247324 h 387116"/>
              <a:gd name="connsiteX126" fmla="*/ 161836 w 451635"/>
              <a:gd name="connsiteY126" fmla="*/ 215065 h 387116"/>
              <a:gd name="connsiteX127" fmla="*/ 280122 w 451635"/>
              <a:gd name="connsiteY127" fmla="*/ 182805 h 387116"/>
              <a:gd name="connsiteX128" fmla="*/ 398407 w 451635"/>
              <a:gd name="connsiteY128" fmla="*/ 215065 h 387116"/>
              <a:gd name="connsiteX129" fmla="*/ 430667 w 451635"/>
              <a:gd name="connsiteY129" fmla="*/ 231194 h 387116"/>
              <a:gd name="connsiteX130" fmla="*/ 430667 w 451635"/>
              <a:gd name="connsiteY130" fmla="*/ 215065 h 387116"/>
              <a:gd name="connsiteX131" fmla="*/ 372062 w 451635"/>
              <a:gd name="connsiteY131" fmla="*/ 161298 h 387116"/>
              <a:gd name="connsiteX132" fmla="*/ 322059 w 451635"/>
              <a:gd name="connsiteY132" fmla="*/ 152696 h 387116"/>
              <a:gd name="connsiteX133" fmla="*/ 322597 w 451635"/>
              <a:gd name="connsiteY133" fmla="*/ 145169 h 387116"/>
              <a:gd name="connsiteX134" fmla="*/ 301090 w 451635"/>
              <a:gd name="connsiteY134" fmla="*/ 107532 h 387116"/>
              <a:gd name="connsiteX135" fmla="*/ 301090 w 451635"/>
              <a:gd name="connsiteY135" fmla="*/ 64519 h 387116"/>
              <a:gd name="connsiteX136" fmla="*/ 242485 w 451635"/>
              <a:gd name="connsiteY136" fmla="*/ 10753 h 387116"/>
              <a:gd name="connsiteX137" fmla="*/ 150545 w 451635"/>
              <a:gd name="connsiteY137" fmla="*/ 0 h 387116"/>
              <a:gd name="connsiteX138" fmla="*/ 0 w 451635"/>
              <a:gd name="connsiteY138" fmla="*/ 64519 h 387116"/>
              <a:gd name="connsiteX139" fmla="*/ 0 w 451635"/>
              <a:gd name="connsiteY139" fmla="*/ 118286 h 387116"/>
              <a:gd name="connsiteX140" fmla="*/ 21506 w 451635"/>
              <a:gd name="connsiteY140" fmla="*/ 155922 h 387116"/>
              <a:gd name="connsiteX141" fmla="*/ 21506 w 451635"/>
              <a:gd name="connsiteY141" fmla="*/ 166137 h 387116"/>
              <a:gd name="connsiteX142" fmla="*/ 0 w 451635"/>
              <a:gd name="connsiteY142" fmla="*/ 204311 h 387116"/>
              <a:gd name="connsiteX143" fmla="*/ 0 w 451635"/>
              <a:gd name="connsiteY143" fmla="*/ 258078 h 387116"/>
              <a:gd name="connsiteX144" fmla="*/ 58605 w 451635"/>
              <a:gd name="connsiteY144" fmla="*/ 311844 h 387116"/>
              <a:gd name="connsiteX145" fmla="*/ 150545 w 451635"/>
              <a:gd name="connsiteY145" fmla="*/ 322597 h 387116"/>
              <a:gd name="connsiteX146" fmla="*/ 209150 w 451635"/>
              <a:gd name="connsiteY146" fmla="*/ 376363 h 387116"/>
              <a:gd name="connsiteX147" fmla="*/ 301090 w 451635"/>
              <a:gd name="connsiteY147" fmla="*/ 387116 h 387116"/>
              <a:gd name="connsiteX148" fmla="*/ 451636 w 451635"/>
              <a:gd name="connsiteY148" fmla="*/ 322597 h 387116"/>
              <a:gd name="connsiteX149" fmla="*/ 451636 w 451635"/>
              <a:gd name="connsiteY149" fmla="*/ 268831 h 387116"/>
              <a:gd name="connsiteX150" fmla="*/ 430667 w 451635"/>
              <a:gd name="connsiteY150" fmla="*/ 231194 h 387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</a:cxnLst>
            <a:rect l="l" t="t" r="r" b="b"/>
            <a:pathLst>
              <a:path w="451635" h="387116">
                <a:moveTo>
                  <a:pt x="419914" y="322597"/>
                </a:moveTo>
                <a:cubicBezTo>
                  <a:pt x="419914" y="329587"/>
                  <a:pt x="411849" y="336038"/>
                  <a:pt x="398407" y="340877"/>
                </a:cubicBezTo>
                <a:lnTo>
                  <a:pt x="398407" y="321522"/>
                </a:lnTo>
                <a:cubicBezTo>
                  <a:pt x="405934" y="319371"/>
                  <a:pt x="413462" y="316145"/>
                  <a:pt x="419914" y="312919"/>
                </a:cubicBezTo>
                <a:lnTo>
                  <a:pt x="419914" y="322597"/>
                </a:lnTo>
                <a:close/>
                <a:moveTo>
                  <a:pt x="376901" y="287111"/>
                </a:moveTo>
                <a:lnTo>
                  <a:pt x="376901" y="267755"/>
                </a:lnTo>
                <a:cubicBezTo>
                  <a:pt x="384428" y="265605"/>
                  <a:pt x="391955" y="262379"/>
                  <a:pt x="398407" y="259153"/>
                </a:cubicBezTo>
                <a:lnTo>
                  <a:pt x="398407" y="268831"/>
                </a:lnTo>
                <a:cubicBezTo>
                  <a:pt x="398407" y="275820"/>
                  <a:pt x="390342" y="282272"/>
                  <a:pt x="376901" y="287111"/>
                </a:cubicBezTo>
                <a:close/>
                <a:moveTo>
                  <a:pt x="376901" y="347329"/>
                </a:moveTo>
                <a:cubicBezTo>
                  <a:pt x="370449" y="348942"/>
                  <a:pt x="362922" y="350018"/>
                  <a:pt x="355394" y="351093"/>
                </a:cubicBezTo>
                <a:lnTo>
                  <a:pt x="355394" y="330124"/>
                </a:lnTo>
                <a:cubicBezTo>
                  <a:pt x="362384" y="329049"/>
                  <a:pt x="369911" y="327974"/>
                  <a:pt x="376901" y="326898"/>
                </a:cubicBezTo>
                <a:lnTo>
                  <a:pt x="376901" y="347329"/>
                </a:lnTo>
                <a:close/>
                <a:moveTo>
                  <a:pt x="333888" y="276358"/>
                </a:moveTo>
                <a:cubicBezTo>
                  <a:pt x="340877" y="275283"/>
                  <a:pt x="348405" y="274207"/>
                  <a:pt x="355394" y="273132"/>
                </a:cubicBezTo>
                <a:lnTo>
                  <a:pt x="355394" y="293563"/>
                </a:lnTo>
                <a:cubicBezTo>
                  <a:pt x="348942" y="295176"/>
                  <a:pt x="341415" y="296251"/>
                  <a:pt x="333888" y="297327"/>
                </a:cubicBezTo>
                <a:lnTo>
                  <a:pt x="333888" y="276358"/>
                </a:lnTo>
                <a:close/>
                <a:moveTo>
                  <a:pt x="333888" y="353781"/>
                </a:moveTo>
                <a:cubicBezTo>
                  <a:pt x="326898" y="354319"/>
                  <a:pt x="319909" y="354857"/>
                  <a:pt x="312381" y="354857"/>
                </a:cubicBezTo>
                <a:lnTo>
                  <a:pt x="312381" y="333350"/>
                </a:lnTo>
                <a:cubicBezTo>
                  <a:pt x="318833" y="333350"/>
                  <a:pt x="326361" y="332812"/>
                  <a:pt x="333888" y="332275"/>
                </a:cubicBezTo>
                <a:lnTo>
                  <a:pt x="333888" y="353781"/>
                </a:lnTo>
                <a:close/>
                <a:moveTo>
                  <a:pt x="290875" y="301090"/>
                </a:moveTo>
                <a:lnTo>
                  <a:pt x="290875" y="279584"/>
                </a:lnTo>
                <a:cubicBezTo>
                  <a:pt x="297327" y="279584"/>
                  <a:pt x="304854" y="279046"/>
                  <a:pt x="312381" y="278509"/>
                </a:cubicBezTo>
                <a:lnTo>
                  <a:pt x="312381" y="300015"/>
                </a:lnTo>
                <a:cubicBezTo>
                  <a:pt x="305392" y="300553"/>
                  <a:pt x="298402" y="300553"/>
                  <a:pt x="290875" y="301090"/>
                </a:cubicBezTo>
                <a:close/>
                <a:moveTo>
                  <a:pt x="290875" y="354857"/>
                </a:moveTo>
                <a:cubicBezTo>
                  <a:pt x="283348" y="354857"/>
                  <a:pt x="276358" y="354319"/>
                  <a:pt x="269368" y="353781"/>
                </a:cubicBezTo>
                <a:lnTo>
                  <a:pt x="269368" y="333350"/>
                </a:lnTo>
                <a:cubicBezTo>
                  <a:pt x="273132" y="333350"/>
                  <a:pt x="276358" y="333350"/>
                  <a:pt x="280122" y="333350"/>
                </a:cubicBezTo>
                <a:cubicBezTo>
                  <a:pt x="283348" y="333350"/>
                  <a:pt x="287111" y="333350"/>
                  <a:pt x="290875" y="333350"/>
                </a:cubicBezTo>
                <a:lnTo>
                  <a:pt x="290875" y="354857"/>
                </a:lnTo>
                <a:close/>
                <a:moveTo>
                  <a:pt x="247862" y="278509"/>
                </a:moveTo>
                <a:cubicBezTo>
                  <a:pt x="254852" y="279046"/>
                  <a:pt x="261841" y="279584"/>
                  <a:pt x="269368" y="279584"/>
                </a:cubicBezTo>
                <a:lnTo>
                  <a:pt x="269368" y="301090"/>
                </a:lnTo>
                <a:cubicBezTo>
                  <a:pt x="261841" y="301090"/>
                  <a:pt x="254852" y="300553"/>
                  <a:pt x="247862" y="300015"/>
                </a:cubicBezTo>
                <a:lnTo>
                  <a:pt x="247862" y="278509"/>
                </a:lnTo>
                <a:close/>
                <a:moveTo>
                  <a:pt x="247862" y="351093"/>
                </a:moveTo>
                <a:cubicBezTo>
                  <a:pt x="240335" y="350018"/>
                  <a:pt x="232807" y="348942"/>
                  <a:pt x="226355" y="347329"/>
                </a:cubicBezTo>
                <a:lnTo>
                  <a:pt x="226355" y="330124"/>
                </a:lnTo>
                <a:cubicBezTo>
                  <a:pt x="233345" y="331199"/>
                  <a:pt x="240335" y="331737"/>
                  <a:pt x="247862" y="332275"/>
                </a:cubicBezTo>
                <a:lnTo>
                  <a:pt x="247862" y="351093"/>
                </a:lnTo>
                <a:close/>
                <a:moveTo>
                  <a:pt x="204849" y="293563"/>
                </a:moveTo>
                <a:lnTo>
                  <a:pt x="204849" y="272594"/>
                </a:lnTo>
                <a:cubicBezTo>
                  <a:pt x="211839" y="273670"/>
                  <a:pt x="218828" y="275283"/>
                  <a:pt x="226355" y="275820"/>
                </a:cubicBezTo>
                <a:lnTo>
                  <a:pt x="226355" y="297327"/>
                </a:lnTo>
                <a:cubicBezTo>
                  <a:pt x="218828" y="296251"/>
                  <a:pt x="211301" y="295176"/>
                  <a:pt x="204849" y="293563"/>
                </a:cubicBezTo>
                <a:close/>
                <a:moveTo>
                  <a:pt x="204849" y="340877"/>
                </a:moveTo>
                <a:cubicBezTo>
                  <a:pt x="191407" y="335501"/>
                  <a:pt x="183343" y="329049"/>
                  <a:pt x="183343" y="322597"/>
                </a:cubicBezTo>
                <a:lnTo>
                  <a:pt x="183343" y="321522"/>
                </a:lnTo>
                <a:cubicBezTo>
                  <a:pt x="183343" y="321522"/>
                  <a:pt x="183343" y="321522"/>
                  <a:pt x="183880" y="321522"/>
                </a:cubicBezTo>
                <a:cubicBezTo>
                  <a:pt x="185493" y="322059"/>
                  <a:pt x="186569" y="322597"/>
                  <a:pt x="188182" y="322597"/>
                </a:cubicBezTo>
                <a:cubicBezTo>
                  <a:pt x="193558" y="324210"/>
                  <a:pt x="198935" y="325285"/>
                  <a:pt x="204849" y="326361"/>
                </a:cubicBezTo>
                <a:lnTo>
                  <a:pt x="204849" y="340877"/>
                </a:lnTo>
                <a:close/>
                <a:moveTo>
                  <a:pt x="118823" y="267755"/>
                </a:moveTo>
                <a:cubicBezTo>
                  <a:pt x="122587" y="267755"/>
                  <a:pt x="125813" y="268293"/>
                  <a:pt x="129576" y="268293"/>
                </a:cubicBezTo>
                <a:lnTo>
                  <a:pt x="129576" y="268831"/>
                </a:lnTo>
                <a:cubicBezTo>
                  <a:pt x="129576" y="276358"/>
                  <a:pt x="131189" y="283885"/>
                  <a:pt x="134953" y="289800"/>
                </a:cubicBezTo>
                <a:cubicBezTo>
                  <a:pt x="129576" y="289800"/>
                  <a:pt x="124200" y="289262"/>
                  <a:pt x="118823" y="288724"/>
                </a:cubicBezTo>
                <a:lnTo>
                  <a:pt x="118823" y="267755"/>
                </a:lnTo>
                <a:close/>
                <a:moveTo>
                  <a:pt x="97317" y="203236"/>
                </a:moveTo>
                <a:cubicBezTo>
                  <a:pt x="104306" y="204311"/>
                  <a:pt x="111296" y="205924"/>
                  <a:pt x="118823" y="206462"/>
                </a:cubicBezTo>
                <a:lnTo>
                  <a:pt x="118823" y="227968"/>
                </a:lnTo>
                <a:cubicBezTo>
                  <a:pt x="111296" y="226893"/>
                  <a:pt x="103769" y="225818"/>
                  <a:pt x="97317" y="224205"/>
                </a:cubicBezTo>
                <a:lnTo>
                  <a:pt x="97317" y="203236"/>
                </a:lnTo>
                <a:close/>
                <a:moveTo>
                  <a:pt x="97317" y="286574"/>
                </a:moveTo>
                <a:cubicBezTo>
                  <a:pt x="89789" y="285498"/>
                  <a:pt x="82262" y="284423"/>
                  <a:pt x="75810" y="282810"/>
                </a:cubicBezTo>
                <a:lnTo>
                  <a:pt x="75810" y="261841"/>
                </a:lnTo>
                <a:cubicBezTo>
                  <a:pt x="82800" y="262916"/>
                  <a:pt x="89789" y="264529"/>
                  <a:pt x="97317" y="265067"/>
                </a:cubicBezTo>
                <a:lnTo>
                  <a:pt x="97317" y="286574"/>
                </a:lnTo>
                <a:close/>
                <a:moveTo>
                  <a:pt x="54304" y="198935"/>
                </a:moveTo>
                <a:lnTo>
                  <a:pt x="54304" y="189257"/>
                </a:lnTo>
                <a:cubicBezTo>
                  <a:pt x="60756" y="192483"/>
                  <a:pt x="67745" y="195171"/>
                  <a:pt x="75810" y="197322"/>
                </a:cubicBezTo>
                <a:lnTo>
                  <a:pt x="75810" y="217215"/>
                </a:lnTo>
                <a:cubicBezTo>
                  <a:pt x="62369" y="212376"/>
                  <a:pt x="54304" y="205924"/>
                  <a:pt x="54304" y="198935"/>
                </a:cubicBezTo>
                <a:close/>
                <a:moveTo>
                  <a:pt x="54304" y="276358"/>
                </a:moveTo>
                <a:cubicBezTo>
                  <a:pt x="40862" y="270981"/>
                  <a:pt x="32797" y="264529"/>
                  <a:pt x="32797" y="258078"/>
                </a:cubicBezTo>
                <a:lnTo>
                  <a:pt x="32797" y="248400"/>
                </a:lnTo>
                <a:cubicBezTo>
                  <a:pt x="39249" y="251626"/>
                  <a:pt x="46239" y="254314"/>
                  <a:pt x="54304" y="256465"/>
                </a:cubicBezTo>
                <a:lnTo>
                  <a:pt x="54304" y="276358"/>
                </a:lnTo>
                <a:close/>
                <a:moveTo>
                  <a:pt x="32797" y="108608"/>
                </a:moveTo>
                <a:cubicBezTo>
                  <a:pt x="39249" y="111834"/>
                  <a:pt x="46239" y="114522"/>
                  <a:pt x="54304" y="116673"/>
                </a:cubicBezTo>
                <a:lnTo>
                  <a:pt x="54304" y="136566"/>
                </a:lnTo>
                <a:cubicBezTo>
                  <a:pt x="40862" y="131189"/>
                  <a:pt x="32797" y="124737"/>
                  <a:pt x="32797" y="118286"/>
                </a:cubicBezTo>
                <a:lnTo>
                  <a:pt x="32797" y="108608"/>
                </a:lnTo>
                <a:close/>
                <a:moveTo>
                  <a:pt x="97317" y="125813"/>
                </a:moveTo>
                <a:lnTo>
                  <a:pt x="97317" y="147319"/>
                </a:lnTo>
                <a:cubicBezTo>
                  <a:pt x="89789" y="146244"/>
                  <a:pt x="82262" y="145169"/>
                  <a:pt x="75810" y="143556"/>
                </a:cubicBezTo>
                <a:lnTo>
                  <a:pt x="75810" y="122587"/>
                </a:lnTo>
                <a:cubicBezTo>
                  <a:pt x="82800" y="123662"/>
                  <a:pt x="89789" y="124737"/>
                  <a:pt x="97317" y="125813"/>
                </a:cubicBezTo>
                <a:close/>
                <a:moveTo>
                  <a:pt x="151083" y="32260"/>
                </a:moveTo>
                <a:cubicBezTo>
                  <a:pt x="216678" y="32260"/>
                  <a:pt x="269368" y="46777"/>
                  <a:pt x="269368" y="64519"/>
                </a:cubicBezTo>
                <a:cubicBezTo>
                  <a:pt x="269368" y="82262"/>
                  <a:pt x="216678" y="96779"/>
                  <a:pt x="151083" y="96779"/>
                </a:cubicBezTo>
                <a:cubicBezTo>
                  <a:pt x="85488" y="96779"/>
                  <a:pt x="32797" y="82262"/>
                  <a:pt x="32797" y="64519"/>
                </a:cubicBezTo>
                <a:cubicBezTo>
                  <a:pt x="32797" y="46777"/>
                  <a:pt x="85488" y="32260"/>
                  <a:pt x="151083" y="32260"/>
                </a:cubicBezTo>
                <a:close/>
                <a:moveTo>
                  <a:pt x="183343" y="287111"/>
                </a:moveTo>
                <a:cubicBezTo>
                  <a:pt x="169901" y="281735"/>
                  <a:pt x="161836" y="275283"/>
                  <a:pt x="161836" y="268831"/>
                </a:cubicBezTo>
                <a:lnTo>
                  <a:pt x="161836" y="259153"/>
                </a:lnTo>
                <a:cubicBezTo>
                  <a:pt x="168288" y="262379"/>
                  <a:pt x="175278" y="265067"/>
                  <a:pt x="183343" y="267218"/>
                </a:cubicBezTo>
                <a:lnTo>
                  <a:pt x="183343" y="287111"/>
                </a:lnTo>
                <a:close/>
                <a:moveTo>
                  <a:pt x="247862" y="136566"/>
                </a:moveTo>
                <a:lnTo>
                  <a:pt x="247862" y="117210"/>
                </a:lnTo>
                <a:cubicBezTo>
                  <a:pt x="255389" y="115060"/>
                  <a:pt x="262916" y="111834"/>
                  <a:pt x="269368" y="108608"/>
                </a:cubicBezTo>
                <a:lnTo>
                  <a:pt x="269368" y="118286"/>
                </a:lnTo>
                <a:cubicBezTo>
                  <a:pt x="269368" y="125275"/>
                  <a:pt x="261303" y="131727"/>
                  <a:pt x="247862" y="136566"/>
                </a:cubicBezTo>
                <a:close/>
                <a:moveTo>
                  <a:pt x="204849" y="146782"/>
                </a:moveTo>
                <a:lnTo>
                  <a:pt x="204849" y="125813"/>
                </a:lnTo>
                <a:cubicBezTo>
                  <a:pt x="211839" y="124737"/>
                  <a:pt x="219366" y="123662"/>
                  <a:pt x="226355" y="122587"/>
                </a:cubicBezTo>
                <a:lnTo>
                  <a:pt x="226355" y="143018"/>
                </a:lnTo>
                <a:cubicBezTo>
                  <a:pt x="219904" y="144631"/>
                  <a:pt x="212376" y="145706"/>
                  <a:pt x="204849" y="146782"/>
                </a:cubicBezTo>
                <a:close/>
                <a:moveTo>
                  <a:pt x="161836" y="150545"/>
                </a:moveTo>
                <a:lnTo>
                  <a:pt x="161836" y="129039"/>
                </a:lnTo>
                <a:cubicBezTo>
                  <a:pt x="168288" y="129039"/>
                  <a:pt x="175815" y="128501"/>
                  <a:pt x="183343" y="127963"/>
                </a:cubicBezTo>
                <a:lnTo>
                  <a:pt x="183343" y="149470"/>
                </a:lnTo>
                <a:cubicBezTo>
                  <a:pt x="176353" y="150008"/>
                  <a:pt x="169363" y="150008"/>
                  <a:pt x="161836" y="150545"/>
                </a:cubicBezTo>
                <a:close/>
                <a:moveTo>
                  <a:pt x="118823" y="149470"/>
                </a:moveTo>
                <a:lnTo>
                  <a:pt x="118823" y="127963"/>
                </a:lnTo>
                <a:cubicBezTo>
                  <a:pt x="125813" y="128501"/>
                  <a:pt x="132802" y="129039"/>
                  <a:pt x="140330" y="129039"/>
                </a:cubicBezTo>
                <a:lnTo>
                  <a:pt x="140330" y="150545"/>
                </a:lnTo>
                <a:cubicBezTo>
                  <a:pt x="132802" y="150008"/>
                  <a:pt x="125813" y="150008"/>
                  <a:pt x="118823" y="149470"/>
                </a:cubicBezTo>
                <a:close/>
                <a:moveTo>
                  <a:pt x="398407" y="215065"/>
                </a:moveTo>
                <a:cubicBezTo>
                  <a:pt x="398407" y="232807"/>
                  <a:pt x="345716" y="247324"/>
                  <a:pt x="280122" y="247324"/>
                </a:cubicBezTo>
                <a:cubicBezTo>
                  <a:pt x="214527" y="247324"/>
                  <a:pt x="161836" y="232807"/>
                  <a:pt x="161836" y="215065"/>
                </a:cubicBezTo>
                <a:cubicBezTo>
                  <a:pt x="161836" y="197322"/>
                  <a:pt x="214527" y="182805"/>
                  <a:pt x="280122" y="182805"/>
                </a:cubicBezTo>
                <a:cubicBezTo>
                  <a:pt x="345716" y="182805"/>
                  <a:pt x="398407" y="197322"/>
                  <a:pt x="398407" y="215065"/>
                </a:cubicBezTo>
                <a:close/>
                <a:moveTo>
                  <a:pt x="430667" y="231194"/>
                </a:moveTo>
                <a:lnTo>
                  <a:pt x="430667" y="215065"/>
                </a:lnTo>
                <a:cubicBezTo>
                  <a:pt x="430667" y="189794"/>
                  <a:pt x="410773" y="171514"/>
                  <a:pt x="372062" y="161298"/>
                </a:cubicBezTo>
                <a:cubicBezTo>
                  <a:pt x="357545" y="157535"/>
                  <a:pt x="340877" y="154309"/>
                  <a:pt x="322059" y="152696"/>
                </a:cubicBezTo>
                <a:cubicBezTo>
                  <a:pt x="322597" y="150545"/>
                  <a:pt x="322597" y="147857"/>
                  <a:pt x="322597" y="145169"/>
                </a:cubicBezTo>
                <a:cubicBezTo>
                  <a:pt x="322597" y="130114"/>
                  <a:pt x="315607" y="117210"/>
                  <a:pt x="301090" y="107532"/>
                </a:cubicBezTo>
                <a:lnTo>
                  <a:pt x="301090" y="64519"/>
                </a:lnTo>
                <a:cubicBezTo>
                  <a:pt x="301090" y="39249"/>
                  <a:pt x="281197" y="20969"/>
                  <a:pt x="242485" y="10753"/>
                </a:cubicBezTo>
                <a:cubicBezTo>
                  <a:pt x="217215" y="3764"/>
                  <a:pt x="184956" y="0"/>
                  <a:pt x="150545" y="0"/>
                </a:cubicBezTo>
                <a:cubicBezTo>
                  <a:pt x="105382" y="0"/>
                  <a:pt x="0" y="6452"/>
                  <a:pt x="0" y="64519"/>
                </a:cubicBezTo>
                <a:lnTo>
                  <a:pt x="0" y="118286"/>
                </a:lnTo>
                <a:cubicBezTo>
                  <a:pt x="0" y="133340"/>
                  <a:pt x="6990" y="146244"/>
                  <a:pt x="21506" y="155922"/>
                </a:cubicBezTo>
                <a:lnTo>
                  <a:pt x="21506" y="166137"/>
                </a:lnTo>
                <a:cubicBezTo>
                  <a:pt x="8603" y="175278"/>
                  <a:pt x="0" y="187644"/>
                  <a:pt x="0" y="204311"/>
                </a:cubicBezTo>
                <a:lnTo>
                  <a:pt x="0" y="258078"/>
                </a:lnTo>
                <a:cubicBezTo>
                  <a:pt x="0" y="283348"/>
                  <a:pt x="19893" y="301628"/>
                  <a:pt x="58605" y="311844"/>
                </a:cubicBezTo>
                <a:cubicBezTo>
                  <a:pt x="83875" y="318833"/>
                  <a:pt x="116135" y="322597"/>
                  <a:pt x="150545" y="322597"/>
                </a:cubicBezTo>
                <a:cubicBezTo>
                  <a:pt x="150545" y="347867"/>
                  <a:pt x="170439" y="366147"/>
                  <a:pt x="209150" y="376363"/>
                </a:cubicBezTo>
                <a:cubicBezTo>
                  <a:pt x="234420" y="383353"/>
                  <a:pt x="266680" y="387116"/>
                  <a:pt x="301090" y="387116"/>
                </a:cubicBezTo>
                <a:cubicBezTo>
                  <a:pt x="346254" y="387116"/>
                  <a:pt x="451636" y="380664"/>
                  <a:pt x="451636" y="322597"/>
                </a:cubicBezTo>
                <a:lnTo>
                  <a:pt x="451636" y="268831"/>
                </a:lnTo>
                <a:cubicBezTo>
                  <a:pt x="452173" y="253776"/>
                  <a:pt x="445184" y="240872"/>
                  <a:pt x="430667" y="231194"/>
                </a:cubicBez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accent2"/>
              </a:gs>
            </a:gsLst>
            <a:lin ang="14400000" scaled="0"/>
          </a:gradFill>
          <a:ln w="5358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F55647B-6250-409F-984B-A2399BBF51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599775" y="3395418"/>
            <a:ext cx="992451" cy="992451"/>
          </a:xfrm>
          <a:prstGeom prst="rect">
            <a:avLst/>
          </a:prstGeom>
          <a:noFill/>
          <a:ln w="6350">
            <a:solidFill>
              <a:schemeClr val="bg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3EE023-D0BF-BC71-98DC-8CF9A5C89A28}"/>
              </a:ext>
            </a:extLst>
          </p:cNvPr>
          <p:cNvSpPr txBox="1"/>
          <p:nvPr/>
        </p:nvSpPr>
        <p:spPr>
          <a:xfrm>
            <a:off x="722100" y="1787872"/>
            <a:ext cx="10431570" cy="4524315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Web-based platform accessible from desktop and mobile browsers.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Expandable to support more users across multiple regions.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Allows multi-role login for donors, receivers, and admins.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Can integrate basic email or SMS notifications in future.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Connects donors with NGOs to reduce medicine waste.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Simple interface for easy medicine donation and management.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Ensures secure access through role-based login system.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Promotes health support through digital community participation.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185703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Placeholder 16">
            <a:extLst>
              <a:ext uri="{FF2B5EF4-FFF2-40B4-BE49-F238E27FC236}">
                <a16:creationId xmlns:a16="http://schemas.microsoft.com/office/drawing/2014/main" id="{F923CFB6-5709-405C-8762-B310D3F21953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alphaModFix amt="6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17F5BF1-88DB-42F2-98A6-4C7FBFC311C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</a:t>
            </a:r>
            <a:br>
              <a:rPr lang="en-US" dirty="0"/>
            </a:br>
            <a:r>
              <a:rPr lang="en-US" dirty="0"/>
              <a:t>you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AF39051-1049-4508-8373-6A289966AA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81399" y="2238573"/>
            <a:ext cx="10629202" cy="1190427"/>
          </a:xfrm>
          <a:prstGeom prst="rect">
            <a:avLst/>
          </a:prstGeom>
          <a:noFill/>
          <a:ln w="6350">
            <a:solidFill>
              <a:schemeClr val="bg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bject 7" descr="Beige rectangle">
            <a:extLst>
              <a:ext uri="{FF2B5EF4-FFF2-40B4-BE49-F238E27FC236}">
                <a16:creationId xmlns:a16="http://schemas.microsoft.com/office/drawing/2014/main" id="{2D7851E8-1907-4C8A-A16F-E461B5BFA940}"/>
              </a:ext>
            </a:extLst>
          </p:cNvPr>
          <p:cNvSpPr/>
          <p:nvPr/>
        </p:nvSpPr>
        <p:spPr bwMode="white">
          <a:xfrm flipV="1">
            <a:off x="1204699" y="3791668"/>
            <a:ext cx="3470764" cy="45719"/>
          </a:xfrm>
          <a:custGeom>
            <a:avLst/>
            <a:gdLst/>
            <a:ahLst/>
            <a:cxnLst/>
            <a:rect l="l" t="t" r="r" b="b"/>
            <a:pathLst>
              <a:path w="3935729">
                <a:moveTo>
                  <a:pt x="0" y="0"/>
                </a:moveTo>
                <a:lnTo>
                  <a:pt x="3935349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769541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Placeholder 27" descr="Person using iPad">
            <a:extLst>
              <a:ext uri="{FF2B5EF4-FFF2-40B4-BE49-F238E27FC236}">
                <a16:creationId xmlns:a16="http://schemas.microsoft.com/office/drawing/2014/main" id="{86D7D4AC-BE7B-45B9-AF4A-E2AF1B6C796D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21848"/>
            <a:ext cx="12192000" cy="7058534"/>
          </a:xfr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DD509E5E-F68C-4F2B-8EC7-432595860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569877" y="-65854"/>
            <a:ext cx="6058185" cy="6858000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F7E39F-041F-4A45-A1CF-F8C269887D5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7341" y="2731931"/>
            <a:ext cx="6903253" cy="3172156"/>
          </a:xfrm>
          <a:gradFill>
            <a:gsLst>
              <a:gs pos="0">
                <a:schemeClr val="tx2"/>
              </a:gs>
              <a:gs pos="100000">
                <a:schemeClr val="accent2"/>
              </a:gs>
            </a:gsLst>
            <a:lin ang="14400000" scaled="0"/>
          </a:gradFill>
        </p:spPr>
        <p:txBody>
          <a:bodyPr/>
          <a:lstStyle/>
          <a:p>
            <a:r>
              <a:rPr lang="en-US" dirty="0"/>
              <a:t>To create a digital platform that enables individuals and organizations to donate unused, unexpired medicines to those in need, promoting accessibility, reducing medical waste, and supporting public health and sustainability.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9BE4A06-2673-41EF-AF84-96B0EDEC0F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0207" y="3129954"/>
            <a:ext cx="4585966" cy="1008000"/>
          </a:xfrm>
        </p:spPr>
        <p:txBody>
          <a:bodyPr/>
          <a:lstStyle/>
          <a:p>
            <a:r>
              <a:rPr lang="en-US" dirty="0"/>
              <a:t>OUR  Aim</a:t>
            </a:r>
          </a:p>
        </p:txBody>
      </p:sp>
      <p:sp>
        <p:nvSpPr>
          <p:cNvPr id="9" name="object 7" descr="Beige rectangle">
            <a:extLst>
              <a:ext uri="{FF2B5EF4-FFF2-40B4-BE49-F238E27FC236}">
                <a16:creationId xmlns:a16="http://schemas.microsoft.com/office/drawing/2014/main" id="{400AB11A-4D5E-4CDE-BB60-C8578F59C3E0}"/>
              </a:ext>
            </a:extLst>
          </p:cNvPr>
          <p:cNvSpPr/>
          <p:nvPr/>
        </p:nvSpPr>
        <p:spPr bwMode="white">
          <a:xfrm>
            <a:off x="1793360" y="4332687"/>
            <a:ext cx="4104000" cy="0"/>
          </a:xfrm>
          <a:custGeom>
            <a:avLst/>
            <a:gdLst/>
            <a:ahLst/>
            <a:cxnLst/>
            <a:rect l="l" t="t" r="r" b="b"/>
            <a:pathLst>
              <a:path w="3935729">
                <a:moveTo>
                  <a:pt x="0" y="0"/>
                </a:moveTo>
                <a:lnTo>
                  <a:pt x="3935349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  <p:grpSp>
        <p:nvGrpSpPr>
          <p:cNvPr id="36" name="Group 35" descr="Icon Lightbulb">
            <a:extLst>
              <a:ext uri="{FF2B5EF4-FFF2-40B4-BE49-F238E27FC236}">
                <a16:creationId xmlns:a16="http://schemas.microsoft.com/office/drawing/2014/main" id="{840CA54E-FBB9-4848-A45D-E086AA4A5012}"/>
              </a:ext>
            </a:extLst>
          </p:cNvPr>
          <p:cNvGrpSpPr>
            <a:grpSpLocks noChangeAspect="1"/>
          </p:cNvGrpSpPr>
          <p:nvPr/>
        </p:nvGrpSpPr>
        <p:grpSpPr>
          <a:xfrm>
            <a:off x="1985345" y="3363146"/>
            <a:ext cx="362015" cy="584795"/>
            <a:chOff x="1684741" y="3186732"/>
            <a:chExt cx="530027" cy="856197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B8ABB65B-B8A5-4C0E-BE4C-E88A7BB3E8A2}"/>
                </a:ext>
              </a:extLst>
            </p:cNvPr>
            <p:cNvSpPr/>
            <p:nvPr/>
          </p:nvSpPr>
          <p:spPr>
            <a:xfrm>
              <a:off x="1817248" y="3777916"/>
              <a:ext cx="265013" cy="61157"/>
            </a:xfrm>
            <a:custGeom>
              <a:avLst/>
              <a:gdLst>
                <a:gd name="connsiteX0" fmla="*/ 30578 w 265013"/>
                <a:gd name="connsiteY0" fmla="*/ 0 h 61156"/>
                <a:gd name="connsiteX1" fmla="*/ 234435 w 265013"/>
                <a:gd name="connsiteY1" fmla="*/ 0 h 61156"/>
                <a:gd name="connsiteX2" fmla="*/ 265013 w 265013"/>
                <a:gd name="connsiteY2" fmla="*/ 30578 h 61156"/>
                <a:gd name="connsiteX3" fmla="*/ 234435 w 265013"/>
                <a:gd name="connsiteY3" fmla="*/ 61157 h 61156"/>
                <a:gd name="connsiteX4" fmla="*/ 30578 w 265013"/>
                <a:gd name="connsiteY4" fmla="*/ 61157 h 61156"/>
                <a:gd name="connsiteX5" fmla="*/ 0 w 265013"/>
                <a:gd name="connsiteY5" fmla="*/ 30578 h 61156"/>
                <a:gd name="connsiteX6" fmla="*/ 30578 w 265013"/>
                <a:gd name="connsiteY6" fmla="*/ 0 h 61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013" h="61156">
                  <a:moveTo>
                    <a:pt x="30578" y="0"/>
                  </a:moveTo>
                  <a:lnTo>
                    <a:pt x="234435" y="0"/>
                  </a:lnTo>
                  <a:cubicBezTo>
                    <a:pt x="251763" y="0"/>
                    <a:pt x="265013" y="13251"/>
                    <a:pt x="265013" y="30578"/>
                  </a:cubicBezTo>
                  <a:cubicBezTo>
                    <a:pt x="265013" y="47906"/>
                    <a:pt x="251763" y="61157"/>
                    <a:pt x="234435" y="61157"/>
                  </a:cubicBezTo>
                  <a:lnTo>
                    <a:pt x="30578" y="61157"/>
                  </a:lnTo>
                  <a:cubicBezTo>
                    <a:pt x="13251" y="61157"/>
                    <a:pt x="0" y="47906"/>
                    <a:pt x="0" y="30578"/>
                  </a:cubicBezTo>
                  <a:cubicBezTo>
                    <a:pt x="0" y="13251"/>
                    <a:pt x="13251" y="0"/>
                    <a:pt x="30578" y="0"/>
                  </a:cubicBezTo>
                  <a:close/>
                </a:path>
              </a:pathLst>
            </a:custGeom>
            <a:solidFill>
              <a:schemeClr val="accent1"/>
            </a:solidFill>
            <a:ln w="101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D71DD07A-CE80-41D5-AEEB-65192AD34639}"/>
                </a:ext>
              </a:extLst>
            </p:cNvPr>
            <p:cNvSpPr/>
            <p:nvPr/>
          </p:nvSpPr>
          <p:spPr>
            <a:xfrm>
              <a:off x="1817248" y="3879844"/>
              <a:ext cx="265013" cy="61157"/>
            </a:xfrm>
            <a:custGeom>
              <a:avLst/>
              <a:gdLst>
                <a:gd name="connsiteX0" fmla="*/ 30578 w 265013"/>
                <a:gd name="connsiteY0" fmla="*/ 0 h 61156"/>
                <a:gd name="connsiteX1" fmla="*/ 234435 w 265013"/>
                <a:gd name="connsiteY1" fmla="*/ 0 h 61156"/>
                <a:gd name="connsiteX2" fmla="*/ 265013 w 265013"/>
                <a:gd name="connsiteY2" fmla="*/ 30578 h 61156"/>
                <a:gd name="connsiteX3" fmla="*/ 234435 w 265013"/>
                <a:gd name="connsiteY3" fmla="*/ 61157 h 61156"/>
                <a:gd name="connsiteX4" fmla="*/ 30578 w 265013"/>
                <a:gd name="connsiteY4" fmla="*/ 61157 h 61156"/>
                <a:gd name="connsiteX5" fmla="*/ 0 w 265013"/>
                <a:gd name="connsiteY5" fmla="*/ 30578 h 61156"/>
                <a:gd name="connsiteX6" fmla="*/ 30578 w 265013"/>
                <a:gd name="connsiteY6" fmla="*/ 0 h 61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013" h="61156">
                  <a:moveTo>
                    <a:pt x="30578" y="0"/>
                  </a:moveTo>
                  <a:lnTo>
                    <a:pt x="234435" y="0"/>
                  </a:lnTo>
                  <a:cubicBezTo>
                    <a:pt x="251763" y="0"/>
                    <a:pt x="265013" y="13251"/>
                    <a:pt x="265013" y="30578"/>
                  </a:cubicBezTo>
                  <a:cubicBezTo>
                    <a:pt x="265013" y="47906"/>
                    <a:pt x="251763" y="61157"/>
                    <a:pt x="234435" y="61157"/>
                  </a:cubicBezTo>
                  <a:lnTo>
                    <a:pt x="30578" y="61157"/>
                  </a:lnTo>
                  <a:cubicBezTo>
                    <a:pt x="13251" y="61157"/>
                    <a:pt x="0" y="47906"/>
                    <a:pt x="0" y="30578"/>
                  </a:cubicBezTo>
                  <a:cubicBezTo>
                    <a:pt x="0" y="13251"/>
                    <a:pt x="13251" y="0"/>
                    <a:pt x="30578" y="0"/>
                  </a:cubicBezTo>
                  <a:close/>
                </a:path>
              </a:pathLst>
            </a:custGeom>
            <a:solidFill>
              <a:schemeClr val="accent1"/>
            </a:solidFill>
            <a:ln w="101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0522D638-DE3D-438D-8C73-954C32D8CB63}"/>
                </a:ext>
              </a:extLst>
            </p:cNvPr>
            <p:cNvSpPr/>
            <p:nvPr/>
          </p:nvSpPr>
          <p:spPr>
            <a:xfrm>
              <a:off x="1883501" y="3981772"/>
              <a:ext cx="132507" cy="61157"/>
            </a:xfrm>
            <a:custGeom>
              <a:avLst/>
              <a:gdLst>
                <a:gd name="connsiteX0" fmla="*/ 0 w 132506"/>
                <a:gd name="connsiteY0" fmla="*/ 0 h 61156"/>
                <a:gd name="connsiteX1" fmla="*/ 66253 w 132506"/>
                <a:gd name="connsiteY1" fmla="*/ 61157 h 61156"/>
                <a:gd name="connsiteX2" fmla="*/ 132507 w 132506"/>
                <a:gd name="connsiteY2" fmla="*/ 0 h 61156"/>
                <a:gd name="connsiteX3" fmla="*/ 0 w 132506"/>
                <a:gd name="connsiteY3" fmla="*/ 0 h 61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2506" h="61156">
                  <a:moveTo>
                    <a:pt x="0" y="0"/>
                  </a:moveTo>
                  <a:cubicBezTo>
                    <a:pt x="3058" y="34656"/>
                    <a:pt x="31598" y="61157"/>
                    <a:pt x="66253" y="61157"/>
                  </a:cubicBezTo>
                  <a:cubicBezTo>
                    <a:pt x="100909" y="61157"/>
                    <a:pt x="129449" y="34656"/>
                    <a:pt x="13250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101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01AB190E-B14D-440E-9910-B22D8C998B54}"/>
                </a:ext>
              </a:extLst>
            </p:cNvPr>
            <p:cNvSpPr/>
            <p:nvPr/>
          </p:nvSpPr>
          <p:spPr>
            <a:xfrm>
              <a:off x="1684741" y="3186732"/>
              <a:ext cx="530027" cy="550412"/>
            </a:xfrm>
            <a:custGeom>
              <a:avLst/>
              <a:gdLst>
                <a:gd name="connsiteX0" fmla="*/ 265013 w 530026"/>
                <a:gd name="connsiteY0" fmla="*/ 0 h 550412"/>
                <a:gd name="connsiteX1" fmla="*/ 265013 w 530026"/>
                <a:gd name="connsiteY1" fmla="*/ 0 h 550412"/>
                <a:gd name="connsiteX2" fmla="*/ 265013 w 530026"/>
                <a:gd name="connsiteY2" fmla="*/ 0 h 550412"/>
                <a:gd name="connsiteX3" fmla="*/ 0 w 530026"/>
                <a:gd name="connsiteY3" fmla="*/ 261956 h 550412"/>
                <a:gd name="connsiteX4" fmla="*/ 0 w 530026"/>
                <a:gd name="connsiteY4" fmla="*/ 271129 h 550412"/>
                <a:gd name="connsiteX5" fmla="*/ 18347 w 530026"/>
                <a:gd name="connsiteY5" fmla="*/ 362864 h 550412"/>
                <a:gd name="connsiteX6" fmla="*/ 64215 w 530026"/>
                <a:gd name="connsiteY6" fmla="*/ 438291 h 550412"/>
                <a:gd name="connsiteX7" fmla="*/ 126391 w 530026"/>
                <a:gd name="connsiteY7" fmla="*/ 539200 h 550412"/>
                <a:gd name="connsiteX8" fmla="*/ 144738 w 530026"/>
                <a:gd name="connsiteY8" fmla="*/ 550412 h 550412"/>
                <a:gd name="connsiteX9" fmla="*/ 385289 w 530026"/>
                <a:gd name="connsiteY9" fmla="*/ 550412 h 550412"/>
                <a:gd name="connsiteX10" fmla="*/ 403636 w 530026"/>
                <a:gd name="connsiteY10" fmla="*/ 539200 h 550412"/>
                <a:gd name="connsiteX11" fmla="*/ 465812 w 530026"/>
                <a:gd name="connsiteY11" fmla="*/ 438291 h 550412"/>
                <a:gd name="connsiteX12" fmla="*/ 511680 w 530026"/>
                <a:gd name="connsiteY12" fmla="*/ 362864 h 550412"/>
                <a:gd name="connsiteX13" fmla="*/ 530027 w 530026"/>
                <a:gd name="connsiteY13" fmla="*/ 271129 h 550412"/>
                <a:gd name="connsiteX14" fmla="*/ 530027 w 530026"/>
                <a:gd name="connsiteY14" fmla="*/ 261956 h 550412"/>
                <a:gd name="connsiteX15" fmla="*/ 265013 w 530026"/>
                <a:gd name="connsiteY15" fmla="*/ 0 h 550412"/>
                <a:gd name="connsiteX16" fmla="*/ 468870 w 530026"/>
                <a:gd name="connsiteY16" fmla="*/ 270110 h 550412"/>
                <a:gd name="connsiteX17" fmla="*/ 454600 w 530026"/>
                <a:gd name="connsiteY17" fmla="*/ 341460 h 550412"/>
                <a:gd name="connsiteX18" fmla="*/ 419944 w 530026"/>
                <a:gd name="connsiteY18" fmla="*/ 397520 h 550412"/>
                <a:gd name="connsiteX19" fmla="*/ 360826 w 530026"/>
                <a:gd name="connsiteY19" fmla="*/ 489256 h 550412"/>
                <a:gd name="connsiteX20" fmla="*/ 265013 w 530026"/>
                <a:gd name="connsiteY20" fmla="*/ 489256 h 550412"/>
                <a:gd name="connsiteX21" fmla="*/ 170220 w 530026"/>
                <a:gd name="connsiteY21" fmla="*/ 489256 h 550412"/>
                <a:gd name="connsiteX22" fmla="*/ 111102 w 530026"/>
                <a:gd name="connsiteY22" fmla="*/ 397520 h 550412"/>
                <a:gd name="connsiteX23" fmla="*/ 76446 w 530026"/>
                <a:gd name="connsiteY23" fmla="*/ 341460 h 550412"/>
                <a:gd name="connsiteX24" fmla="*/ 62176 w 530026"/>
                <a:gd name="connsiteY24" fmla="*/ 270110 h 550412"/>
                <a:gd name="connsiteX25" fmla="*/ 62176 w 530026"/>
                <a:gd name="connsiteY25" fmla="*/ 261956 h 550412"/>
                <a:gd name="connsiteX26" fmla="*/ 266033 w 530026"/>
                <a:gd name="connsiteY26" fmla="*/ 60138 h 550412"/>
                <a:gd name="connsiteX27" fmla="*/ 266033 w 530026"/>
                <a:gd name="connsiteY27" fmla="*/ 60138 h 550412"/>
                <a:gd name="connsiteX28" fmla="*/ 266033 w 530026"/>
                <a:gd name="connsiteY28" fmla="*/ 60138 h 550412"/>
                <a:gd name="connsiteX29" fmla="*/ 266033 w 530026"/>
                <a:gd name="connsiteY29" fmla="*/ 60138 h 550412"/>
                <a:gd name="connsiteX30" fmla="*/ 266033 w 530026"/>
                <a:gd name="connsiteY30" fmla="*/ 60138 h 550412"/>
                <a:gd name="connsiteX31" fmla="*/ 266033 w 530026"/>
                <a:gd name="connsiteY31" fmla="*/ 60138 h 550412"/>
                <a:gd name="connsiteX32" fmla="*/ 266033 w 530026"/>
                <a:gd name="connsiteY32" fmla="*/ 60138 h 550412"/>
                <a:gd name="connsiteX33" fmla="*/ 469889 w 530026"/>
                <a:gd name="connsiteY33" fmla="*/ 261956 h 550412"/>
                <a:gd name="connsiteX34" fmla="*/ 469889 w 530026"/>
                <a:gd name="connsiteY34" fmla="*/ 270110 h 550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530026" h="550412">
                  <a:moveTo>
                    <a:pt x="265013" y="0"/>
                  </a:moveTo>
                  <a:cubicBezTo>
                    <a:pt x="265013" y="0"/>
                    <a:pt x="265013" y="0"/>
                    <a:pt x="265013" y="0"/>
                  </a:cubicBezTo>
                  <a:cubicBezTo>
                    <a:pt x="265013" y="0"/>
                    <a:pt x="265013" y="0"/>
                    <a:pt x="265013" y="0"/>
                  </a:cubicBezTo>
                  <a:cubicBezTo>
                    <a:pt x="120275" y="1019"/>
                    <a:pt x="3058" y="117217"/>
                    <a:pt x="0" y="261956"/>
                  </a:cubicBezTo>
                  <a:lnTo>
                    <a:pt x="0" y="271129"/>
                  </a:lnTo>
                  <a:cubicBezTo>
                    <a:pt x="1019" y="302727"/>
                    <a:pt x="7135" y="333305"/>
                    <a:pt x="18347" y="362864"/>
                  </a:cubicBezTo>
                  <a:cubicBezTo>
                    <a:pt x="29559" y="390385"/>
                    <a:pt x="44848" y="415867"/>
                    <a:pt x="64215" y="438291"/>
                  </a:cubicBezTo>
                  <a:cubicBezTo>
                    <a:pt x="88678" y="464793"/>
                    <a:pt x="115179" y="516776"/>
                    <a:pt x="126391" y="539200"/>
                  </a:cubicBezTo>
                  <a:cubicBezTo>
                    <a:pt x="129449" y="546335"/>
                    <a:pt x="136584" y="550412"/>
                    <a:pt x="144738" y="550412"/>
                  </a:cubicBezTo>
                  <a:lnTo>
                    <a:pt x="385289" y="550412"/>
                  </a:lnTo>
                  <a:cubicBezTo>
                    <a:pt x="393443" y="550412"/>
                    <a:pt x="400578" y="546335"/>
                    <a:pt x="403636" y="539200"/>
                  </a:cubicBezTo>
                  <a:cubicBezTo>
                    <a:pt x="414848" y="516776"/>
                    <a:pt x="441349" y="464793"/>
                    <a:pt x="465812" y="438291"/>
                  </a:cubicBezTo>
                  <a:cubicBezTo>
                    <a:pt x="485178" y="415867"/>
                    <a:pt x="501487" y="390385"/>
                    <a:pt x="511680" y="362864"/>
                  </a:cubicBezTo>
                  <a:cubicBezTo>
                    <a:pt x="522892" y="333305"/>
                    <a:pt x="529008" y="302727"/>
                    <a:pt x="530027" y="271129"/>
                  </a:cubicBezTo>
                  <a:lnTo>
                    <a:pt x="530027" y="261956"/>
                  </a:lnTo>
                  <a:cubicBezTo>
                    <a:pt x="526969" y="117217"/>
                    <a:pt x="409752" y="1019"/>
                    <a:pt x="265013" y="0"/>
                  </a:cubicBezTo>
                  <a:close/>
                  <a:moveTo>
                    <a:pt x="468870" y="270110"/>
                  </a:moveTo>
                  <a:cubicBezTo>
                    <a:pt x="467851" y="294573"/>
                    <a:pt x="462754" y="319035"/>
                    <a:pt x="454600" y="341460"/>
                  </a:cubicBezTo>
                  <a:cubicBezTo>
                    <a:pt x="446446" y="361845"/>
                    <a:pt x="435234" y="381212"/>
                    <a:pt x="419944" y="397520"/>
                  </a:cubicBezTo>
                  <a:cubicBezTo>
                    <a:pt x="396501" y="426060"/>
                    <a:pt x="376115" y="456638"/>
                    <a:pt x="360826" y="489256"/>
                  </a:cubicBezTo>
                  <a:lnTo>
                    <a:pt x="265013" y="489256"/>
                  </a:lnTo>
                  <a:lnTo>
                    <a:pt x="170220" y="489256"/>
                  </a:lnTo>
                  <a:cubicBezTo>
                    <a:pt x="153912" y="456638"/>
                    <a:pt x="133526" y="426060"/>
                    <a:pt x="111102" y="397520"/>
                  </a:cubicBezTo>
                  <a:cubicBezTo>
                    <a:pt x="96832" y="381212"/>
                    <a:pt x="84600" y="361845"/>
                    <a:pt x="76446" y="341460"/>
                  </a:cubicBezTo>
                  <a:cubicBezTo>
                    <a:pt x="67273" y="319035"/>
                    <a:pt x="63196" y="294573"/>
                    <a:pt x="62176" y="270110"/>
                  </a:cubicBezTo>
                  <a:lnTo>
                    <a:pt x="62176" y="261956"/>
                  </a:lnTo>
                  <a:cubicBezTo>
                    <a:pt x="64215" y="150854"/>
                    <a:pt x="154931" y="61157"/>
                    <a:pt x="266033" y="60138"/>
                  </a:cubicBezTo>
                  <a:lnTo>
                    <a:pt x="266033" y="60138"/>
                  </a:lnTo>
                  <a:lnTo>
                    <a:pt x="266033" y="60138"/>
                  </a:lnTo>
                  <a:cubicBezTo>
                    <a:pt x="266033" y="60138"/>
                    <a:pt x="266033" y="60138"/>
                    <a:pt x="266033" y="60138"/>
                  </a:cubicBezTo>
                  <a:cubicBezTo>
                    <a:pt x="266033" y="60138"/>
                    <a:pt x="266033" y="60138"/>
                    <a:pt x="266033" y="60138"/>
                  </a:cubicBezTo>
                  <a:lnTo>
                    <a:pt x="266033" y="60138"/>
                  </a:lnTo>
                  <a:lnTo>
                    <a:pt x="266033" y="60138"/>
                  </a:lnTo>
                  <a:cubicBezTo>
                    <a:pt x="377134" y="61157"/>
                    <a:pt x="467851" y="149835"/>
                    <a:pt x="469889" y="261956"/>
                  </a:cubicBezTo>
                  <a:lnTo>
                    <a:pt x="469889" y="270110"/>
                  </a:lnTo>
                  <a:close/>
                </a:path>
              </a:pathLst>
            </a:custGeom>
            <a:solidFill>
              <a:schemeClr val="accent1"/>
            </a:solidFill>
            <a:ln w="101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48" name="Rectangle 47">
            <a:extLst>
              <a:ext uri="{FF2B5EF4-FFF2-40B4-BE49-F238E27FC236}">
                <a16:creationId xmlns:a16="http://schemas.microsoft.com/office/drawing/2014/main" id="{C3FC51DE-D10A-4DE8-A7E3-22FA2E4FC1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569877" y="5904087"/>
            <a:ext cx="6058183" cy="45719"/>
          </a:xfrm>
          <a:prstGeom prst="rect">
            <a:avLst/>
          </a:prstGeom>
          <a:solidFill>
            <a:schemeClr val="tx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Slide Number Placeholder 51">
            <a:extLst>
              <a:ext uri="{FF2B5EF4-FFF2-40B4-BE49-F238E27FC236}">
                <a16:creationId xmlns:a16="http://schemas.microsoft.com/office/drawing/2014/main" id="{947A81F6-261F-44F4-B660-7BD323AE299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ECC7194-A4D0-457B-9D3E-53681723AFF7}" type="slidenum">
              <a:rPr lang="en-US" smtClean="0"/>
              <a:pPr/>
              <a:t>2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CDC0198-E919-4071-9C4B-5B3D19A467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/>
        </p:nvGrpSpPr>
        <p:grpSpPr>
          <a:xfrm>
            <a:off x="1713143" y="3198674"/>
            <a:ext cx="906419" cy="906419"/>
            <a:chOff x="5482999" y="1607028"/>
            <a:chExt cx="1200866" cy="1200866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67DDF34-4085-4945-A320-585AC8EBAAF2}"/>
                </a:ext>
              </a:extLst>
            </p:cNvPr>
            <p:cNvSpPr/>
            <p:nvPr/>
          </p:nvSpPr>
          <p:spPr>
            <a:xfrm>
              <a:off x="5587207" y="1711236"/>
              <a:ext cx="992451" cy="992451"/>
            </a:xfrm>
            <a:prstGeom prst="rect">
              <a:avLst/>
            </a:prstGeom>
            <a:noFill/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D521D40-9109-4214-B458-FAB53B1DA80D}"/>
                </a:ext>
              </a:extLst>
            </p:cNvPr>
            <p:cNvSpPr/>
            <p:nvPr/>
          </p:nvSpPr>
          <p:spPr>
            <a:xfrm>
              <a:off x="5482999" y="1607028"/>
              <a:ext cx="1200866" cy="1200866"/>
            </a:xfrm>
            <a:prstGeom prst="rect">
              <a:avLst/>
            </a:prstGeom>
            <a:noFill/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0432034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34E91A8-F608-453C-810A-BE9918180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Industry outlook</a:t>
            </a:r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B898379A-942F-47A5-80B4-B1C6F09FCB4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* According to a Survey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DDB908-45C5-4999-982F-0A82DA013F5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ECC7194-A4D0-457B-9D3E-53681723AFF7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2B821A5-5262-4D44-AFEB-D049F229C8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84213" y="3097188"/>
            <a:ext cx="1652587" cy="435600"/>
          </a:xfrm>
        </p:spPr>
        <p:txBody>
          <a:bodyPr/>
          <a:lstStyle/>
          <a:p>
            <a:r>
              <a:rPr lang="en-US" dirty="0"/>
              <a:t>64.4%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327E535-262E-40B8-A9E1-0C08FFD8090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10455" y="3695377"/>
            <a:ext cx="1999889" cy="846137"/>
          </a:xfrm>
        </p:spPr>
        <p:txBody>
          <a:bodyPr/>
          <a:lstStyle/>
          <a:p>
            <a:r>
              <a:rPr lang="en-US" dirty="0"/>
              <a:t>Average US Population Who Visit their GP Regularly*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30E095F-965E-476E-B681-EE615BECB08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971013" y="3097188"/>
            <a:ext cx="1652587" cy="435600"/>
          </a:xfrm>
        </p:spPr>
        <p:txBody>
          <a:bodyPr/>
          <a:lstStyle/>
          <a:p>
            <a:r>
              <a:rPr lang="en-US" dirty="0"/>
              <a:t>$124B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A5735F7-BDC6-4ACD-B0DE-4AB63D30BA5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970799" y="3695377"/>
            <a:ext cx="1652801" cy="846137"/>
          </a:xfrm>
        </p:spPr>
        <p:txBody>
          <a:bodyPr/>
          <a:lstStyle/>
          <a:p>
            <a:r>
              <a:rPr lang="en-US" dirty="0"/>
              <a:t>Healthcare Spending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405F6BC-5682-4AA1-9F61-DDF021E685B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269707" y="3097188"/>
            <a:ext cx="1652587" cy="435600"/>
          </a:xfrm>
        </p:spPr>
        <p:txBody>
          <a:bodyPr/>
          <a:lstStyle/>
          <a:p>
            <a:r>
              <a:rPr lang="en-US" dirty="0"/>
              <a:t>40-60%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7BC20BC-85E6-48CD-B755-5D4149953C3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269600" y="3695377"/>
            <a:ext cx="1652801" cy="846137"/>
          </a:xfrm>
        </p:spPr>
        <p:txBody>
          <a:bodyPr/>
          <a:lstStyle/>
          <a:p>
            <a:r>
              <a:rPr lang="en-US" dirty="0"/>
              <a:t>Average Profit Margin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DFBC7A3-AAE6-4502-9D44-F253ED1E8F9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544613" y="3097188"/>
            <a:ext cx="1652587" cy="435600"/>
          </a:xfrm>
        </p:spPr>
        <p:txBody>
          <a:bodyPr/>
          <a:lstStyle/>
          <a:p>
            <a:r>
              <a:rPr lang="en-US" dirty="0"/>
              <a:t>$175,000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C6EAD81-841A-483E-9B44-512A1470E47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370855" y="3695377"/>
            <a:ext cx="1999889" cy="846137"/>
          </a:xfrm>
        </p:spPr>
        <p:txBody>
          <a:bodyPr/>
          <a:lstStyle/>
          <a:p>
            <a:r>
              <a:rPr lang="en-US" dirty="0"/>
              <a:t>Average Annual Revenue per Doctor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E10C0A43-6ED0-45F1-9DF9-5F2F32278B1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831412" y="3097188"/>
            <a:ext cx="1652587" cy="435600"/>
          </a:xfrm>
        </p:spPr>
        <p:txBody>
          <a:bodyPr/>
          <a:lstStyle/>
          <a:p>
            <a:r>
              <a:rPr lang="en-US" dirty="0"/>
              <a:t>3%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978028AA-13B5-4B26-947A-231084A75CD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657654" y="3695377"/>
            <a:ext cx="1999889" cy="846137"/>
          </a:xfrm>
        </p:spPr>
        <p:txBody>
          <a:bodyPr/>
          <a:lstStyle/>
          <a:p>
            <a:r>
              <a:rPr lang="en-US" dirty="0"/>
              <a:t>Market Growth Per Year</a:t>
            </a:r>
          </a:p>
        </p:txBody>
      </p:sp>
      <p:sp>
        <p:nvSpPr>
          <p:cNvPr id="15" name="Subtitle 14">
            <a:extLst>
              <a:ext uri="{FF2B5EF4-FFF2-40B4-BE49-F238E27FC236}">
                <a16:creationId xmlns:a16="http://schemas.microsoft.com/office/drawing/2014/main" id="{65657426-6073-47AB-BB7D-5ED2CAFD6B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01000" y="5137535"/>
            <a:ext cx="1990001" cy="620016"/>
          </a:xfrm>
        </p:spPr>
        <p:txBody>
          <a:bodyPr/>
          <a:lstStyle/>
          <a:p>
            <a:r>
              <a:rPr lang="en-US" dirty="0"/>
              <a:t>Success</a:t>
            </a:r>
          </a:p>
        </p:txBody>
      </p:sp>
      <p:pic>
        <p:nvPicPr>
          <p:cNvPr id="46" name="Picture Placeholder 45" descr="Team">
            <a:extLst>
              <a:ext uri="{FF2B5EF4-FFF2-40B4-BE49-F238E27FC236}">
                <a16:creationId xmlns:a16="http://schemas.microsoft.com/office/drawing/2014/main" id="{09833D49-61B1-40F0-A9D1-6D1D4B8701A1}"/>
              </a:ext>
            </a:extLst>
          </p:cNvPr>
          <p:cNvPicPr>
            <a:picLocks noGrp="1" noChangeAspect="1"/>
          </p:cNvPicPr>
          <p:nvPr>
            <p:ph type="pic" sz="quarter" idx="23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318326" y="2437246"/>
            <a:ext cx="384361" cy="384361"/>
          </a:xfrm>
        </p:spPr>
      </p:pic>
      <p:pic>
        <p:nvPicPr>
          <p:cNvPr id="49" name="Picture Placeholder 48" descr="Medicine">
            <a:extLst>
              <a:ext uri="{FF2B5EF4-FFF2-40B4-BE49-F238E27FC236}">
                <a16:creationId xmlns:a16="http://schemas.microsoft.com/office/drawing/2014/main" id="{A17A8866-025F-45F8-9C1A-8DF0ACE8F3F7}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3605126" y="2437246"/>
            <a:ext cx="384361" cy="384361"/>
          </a:xfrm>
        </p:spPr>
      </p:pic>
      <p:pic>
        <p:nvPicPr>
          <p:cNvPr id="53" name="Picture Placeholder 52" descr="Wallet">
            <a:extLst>
              <a:ext uri="{FF2B5EF4-FFF2-40B4-BE49-F238E27FC236}">
                <a16:creationId xmlns:a16="http://schemas.microsoft.com/office/drawing/2014/main" id="{560A3C83-28A8-4054-B787-033808650715}"/>
              </a:ext>
            </a:extLst>
          </p:cNvPr>
          <p:cNvPicPr>
            <a:picLocks noGrp="1" noChangeAspect="1"/>
          </p:cNvPicPr>
          <p:nvPr>
            <p:ph type="pic" sz="quarter" idx="25"/>
          </p:nvPr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5903820" y="2437246"/>
            <a:ext cx="384361" cy="384361"/>
          </a:xfrm>
        </p:spPr>
      </p:pic>
      <p:pic>
        <p:nvPicPr>
          <p:cNvPr id="56" name="Picture Placeholder 55" descr="Stethoscope">
            <a:extLst>
              <a:ext uri="{FF2B5EF4-FFF2-40B4-BE49-F238E27FC236}">
                <a16:creationId xmlns:a16="http://schemas.microsoft.com/office/drawing/2014/main" id="{5CABC6B7-0A04-4890-B978-4D4F54B3CDC3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8178726" y="2437246"/>
            <a:ext cx="384361" cy="384361"/>
          </a:xfrm>
        </p:spPr>
      </p:pic>
      <p:pic>
        <p:nvPicPr>
          <p:cNvPr id="60" name="Picture Placeholder 59" descr="Upward trend">
            <a:extLst>
              <a:ext uri="{FF2B5EF4-FFF2-40B4-BE49-F238E27FC236}">
                <a16:creationId xmlns:a16="http://schemas.microsoft.com/office/drawing/2014/main" id="{8C1A4036-A328-4600-8C42-B65922A2C149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10465525" y="2437246"/>
            <a:ext cx="384361" cy="384361"/>
          </a:xfrm>
        </p:spPr>
      </p:pic>
      <p:sp>
        <p:nvSpPr>
          <p:cNvPr id="19" name="object 7" descr="Beige rectangle">
            <a:extLst>
              <a:ext uri="{FF2B5EF4-FFF2-40B4-BE49-F238E27FC236}">
                <a16:creationId xmlns:a16="http://schemas.microsoft.com/office/drawing/2014/main" id="{9B6BE182-7444-49DA-B6FA-215DD68D50CA}"/>
              </a:ext>
            </a:extLst>
          </p:cNvPr>
          <p:cNvSpPr/>
          <p:nvPr/>
        </p:nvSpPr>
        <p:spPr bwMode="white">
          <a:xfrm>
            <a:off x="722099" y="1322787"/>
            <a:ext cx="4104000" cy="0"/>
          </a:xfrm>
          <a:custGeom>
            <a:avLst/>
            <a:gdLst/>
            <a:ahLst/>
            <a:cxnLst/>
            <a:rect l="l" t="t" r="r" b="b"/>
            <a:pathLst>
              <a:path w="3935729">
                <a:moveTo>
                  <a:pt x="0" y="0"/>
                </a:moveTo>
                <a:lnTo>
                  <a:pt x="3935349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CC6D3F76-4C60-4559-AE48-60D6FBDC4B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3759100" y="4527746"/>
            <a:ext cx="0" cy="311308"/>
          </a:xfrm>
          <a:prstGeom prst="line">
            <a:avLst/>
          </a:prstGeom>
          <a:ln w="3175">
            <a:solidFill>
              <a:schemeClr val="bg2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3CA93ACF-485A-4938-9815-8D5DFE3128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6096000" y="4527746"/>
            <a:ext cx="1" cy="311308"/>
          </a:xfrm>
          <a:prstGeom prst="line">
            <a:avLst/>
          </a:prstGeom>
          <a:ln w="3175">
            <a:solidFill>
              <a:schemeClr val="bg2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48070A33-7382-44AE-AC77-685B09986F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8332700" y="4527746"/>
            <a:ext cx="0" cy="311308"/>
          </a:xfrm>
          <a:prstGeom prst="line">
            <a:avLst/>
          </a:prstGeom>
          <a:ln w="3175">
            <a:solidFill>
              <a:schemeClr val="bg2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Rectangle 89">
            <a:extLst>
              <a:ext uri="{FF2B5EF4-FFF2-40B4-BE49-F238E27FC236}">
                <a16:creationId xmlns:a16="http://schemas.microsoft.com/office/drawing/2014/main" id="{79784603-2F8F-493A-894B-9ECFC35876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281478" y="5747713"/>
            <a:ext cx="1629044" cy="45719"/>
          </a:xfrm>
          <a:prstGeom prst="rect">
            <a:avLst/>
          </a:prstGeom>
          <a:solidFill>
            <a:schemeClr val="tx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9A6C85E8-3D95-45FE-A577-C08E6E920D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6" idx="2"/>
            <a:endCxn id="15" idx="0"/>
          </p:cNvCxnSpPr>
          <p:nvPr/>
        </p:nvCxnSpPr>
        <p:spPr>
          <a:xfrm rot="16200000" flipH="1">
            <a:off x="3505190" y="2546723"/>
            <a:ext cx="596021" cy="4585601"/>
          </a:xfrm>
          <a:prstGeom prst="bentConnector3">
            <a:avLst>
              <a:gd name="adj1" fmla="val 50000"/>
            </a:avLst>
          </a:prstGeom>
          <a:ln w="3175">
            <a:solidFill>
              <a:schemeClr val="bg2"/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nector: Elbow 69">
            <a:extLst>
              <a:ext uri="{FF2B5EF4-FFF2-40B4-BE49-F238E27FC236}">
                <a16:creationId xmlns:a16="http://schemas.microsoft.com/office/drawing/2014/main" id="{F1BB5F7E-073B-4BF0-8FA1-F724BA8DB3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14" idx="2"/>
            <a:endCxn id="15" idx="0"/>
          </p:cNvCxnSpPr>
          <p:nvPr/>
        </p:nvCxnSpPr>
        <p:spPr>
          <a:xfrm rot="5400000">
            <a:off x="8078790" y="2558725"/>
            <a:ext cx="596021" cy="4561598"/>
          </a:xfrm>
          <a:prstGeom prst="bentConnector3">
            <a:avLst>
              <a:gd name="adj1" fmla="val 50000"/>
            </a:avLst>
          </a:prstGeom>
          <a:ln w="3175">
            <a:solidFill>
              <a:schemeClr val="bg2"/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2935599-B9F0-4312-864E-F6E3EF1AAC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/>
        </p:nvGrpSpPr>
        <p:grpSpPr>
          <a:xfrm>
            <a:off x="3380336" y="2224959"/>
            <a:ext cx="896287" cy="745643"/>
            <a:chOff x="1824638" y="1733550"/>
            <a:chExt cx="1192959" cy="992451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6718F85-02C5-4814-847B-818C8CCE6A2E}"/>
                </a:ext>
              </a:extLst>
            </p:cNvPr>
            <p:cNvSpPr/>
            <p:nvPr/>
          </p:nvSpPr>
          <p:spPr>
            <a:xfrm>
              <a:off x="1824638" y="1733550"/>
              <a:ext cx="992451" cy="992451"/>
            </a:xfrm>
            <a:prstGeom prst="rect">
              <a:avLst/>
            </a:prstGeom>
            <a:noFill/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B5C2063-3BBD-48BC-BDD6-D5E9563B1934}"/>
                </a:ext>
              </a:extLst>
            </p:cNvPr>
            <p:cNvSpPr/>
            <p:nvPr/>
          </p:nvSpPr>
          <p:spPr>
            <a:xfrm>
              <a:off x="1925901" y="1819672"/>
              <a:ext cx="1091696" cy="820207"/>
            </a:xfrm>
            <a:prstGeom prst="rect">
              <a:avLst/>
            </a:prstGeom>
            <a:noFill/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E2C35B1-F420-4244-8B67-EA845C8CAF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/>
        </p:nvGrpSpPr>
        <p:grpSpPr>
          <a:xfrm flipH="1">
            <a:off x="7914029" y="2224959"/>
            <a:ext cx="896287" cy="745643"/>
            <a:chOff x="1824638" y="1733550"/>
            <a:chExt cx="1192959" cy="992451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35DB04D1-9BD5-4C35-8B33-0432F97A6012}"/>
                </a:ext>
              </a:extLst>
            </p:cNvPr>
            <p:cNvSpPr/>
            <p:nvPr/>
          </p:nvSpPr>
          <p:spPr>
            <a:xfrm>
              <a:off x="1824638" y="1733550"/>
              <a:ext cx="992451" cy="992451"/>
            </a:xfrm>
            <a:prstGeom prst="rect">
              <a:avLst/>
            </a:prstGeom>
            <a:noFill/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3C23B33E-1386-44B0-B24A-50A8F9B55FFD}"/>
                </a:ext>
              </a:extLst>
            </p:cNvPr>
            <p:cNvSpPr/>
            <p:nvPr/>
          </p:nvSpPr>
          <p:spPr>
            <a:xfrm>
              <a:off x="1925901" y="1819672"/>
              <a:ext cx="1091696" cy="820207"/>
            </a:xfrm>
            <a:prstGeom prst="rect">
              <a:avLst/>
            </a:prstGeom>
            <a:noFill/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645F4DD1-5663-4019-891C-8821ED8ACA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/>
        </p:nvGrpSpPr>
        <p:grpSpPr>
          <a:xfrm>
            <a:off x="5723178" y="2223240"/>
            <a:ext cx="745643" cy="745643"/>
            <a:chOff x="5482999" y="1607028"/>
            <a:chExt cx="1200866" cy="1200866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AAD7458-0E1F-4289-885E-7991DEFE6E7D}"/>
                </a:ext>
              </a:extLst>
            </p:cNvPr>
            <p:cNvSpPr/>
            <p:nvPr/>
          </p:nvSpPr>
          <p:spPr>
            <a:xfrm>
              <a:off x="5587207" y="1711236"/>
              <a:ext cx="992451" cy="992451"/>
            </a:xfrm>
            <a:prstGeom prst="rect">
              <a:avLst/>
            </a:prstGeom>
            <a:noFill/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2C5F22B3-BA39-4DDB-9CD2-F9F1183608D0}"/>
                </a:ext>
              </a:extLst>
            </p:cNvPr>
            <p:cNvSpPr/>
            <p:nvPr/>
          </p:nvSpPr>
          <p:spPr>
            <a:xfrm>
              <a:off x="5482999" y="1607028"/>
              <a:ext cx="1200866" cy="1200866"/>
            </a:xfrm>
            <a:prstGeom prst="rect">
              <a:avLst/>
            </a:prstGeom>
            <a:noFill/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7ACC6B18-DB03-4AC5-B015-6374FF16D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/>
        </p:nvGrpSpPr>
        <p:grpSpPr>
          <a:xfrm>
            <a:off x="10310145" y="2224959"/>
            <a:ext cx="926876" cy="745643"/>
            <a:chOff x="7901577" y="2268089"/>
            <a:chExt cx="926876" cy="745643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FBAA099B-7326-44B7-B125-672BA72A6C05}"/>
                </a:ext>
              </a:extLst>
            </p:cNvPr>
            <p:cNvSpPr/>
            <p:nvPr/>
          </p:nvSpPr>
          <p:spPr>
            <a:xfrm flipH="1">
              <a:off x="8516862" y="2268089"/>
              <a:ext cx="311591" cy="745643"/>
            </a:xfrm>
            <a:prstGeom prst="rect">
              <a:avLst/>
            </a:prstGeom>
            <a:noFill/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06107D1A-01D9-4CE4-9A22-FC55274F17C6}"/>
                </a:ext>
              </a:extLst>
            </p:cNvPr>
            <p:cNvSpPr/>
            <p:nvPr/>
          </p:nvSpPr>
          <p:spPr>
            <a:xfrm flipH="1">
              <a:off x="7901577" y="2332794"/>
              <a:ext cx="781787" cy="616234"/>
            </a:xfrm>
            <a:prstGeom prst="rect">
              <a:avLst/>
            </a:prstGeom>
            <a:noFill/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95074261-BBC0-4AF3-AF09-C64386DBB2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/>
        </p:nvGrpSpPr>
        <p:grpSpPr>
          <a:xfrm flipH="1">
            <a:off x="949886" y="2224959"/>
            <a:ext cx="926876" cy="745643"/>
            <a:chOff x="7901577" y="2268089"/>
            <a:chExt cx="926876" cy="745643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C4BF8F4D-C494-48D1-8EDB-FE34A665FBEE}"/>
                </a:ext>
              </a:extLst>
            </p:cNvPr>
            <p:cNvSpPr/>
            <p:nvPr/>
          </p:nvSpPr>
          <p:spPr>
            <a:xfrm flipH="1">
              <a:off x="8516862" y="2268089"/>
              <a:ext cx="311591" cy="745643"/>
            </a:xfrm>
            <a:prstGeom prst="rect">
              <a:avLst/>
            </a:prstGeom>
            <a:noFill/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EF7A8167-402E-4636-8949-042E663C233E}"/>
                </a:ext>
              </a:extLst>
            </p:cNvPr>
            <p:cNvSpPr/>
            <p:nvPr/>
          </p:nvSpPr>
          <p:spPr>
            <a:xfrm flipH="1">
              <a:off x="7901577" y="2332794"/>
              <a:ext cx="781787" cy="616234"/>
            </a:xfrm>
            <a:prstGeom prst="rect">
              <a:avLst/>
            </a:prstGeom>
            <a:noFill/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3" name="Picture Placeholder 22">
            <a:extLst>
              <a:ext uri="{FF2B5EF4-FFF2-40B4-BE49-F238E27FC236}">
                <a16:creationId xmlns:a16="http://schemas.microsoft.com/office/drawing/2014/main" id="{19EA87EC-B870-78E1-D913-B94119F74659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12">
            <a:alphaModFix amt="2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gradFill>
            <a:gsLst>
              <a:gs pos="0">
                <a:schemeClr val="tx1">
                  <a:lumMod val="50000"/>
                  <a:lumOff val="50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7AA1DB16-EAFA-CED8-E7C3-1A36798523BD}"/>
              </a:ext>
            </a:extLst>
          </p:cNvPr>
          <p:cNvSpPr txBox="1"/>
          <p:nvPr/>
        </p:nvSpPr>
        <p:spPr>
          <a:xfrm>
            <a:off x="722099" y="494372"/>
            <a:ext cx="4547501" cy="646331"/>
          </a:xfrm>
          <a:prstGeom prst="rect">
            <a:avLst/>
          </a:prstGeom>
          <a:gradFill>
            <a:gsLst>
              <a:gs pos="0">
                <a:schemeClr val="tx1">
                  <a:lumMod val="50000"/>
                  <a:lumOff val="50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r>
              <a:rPr lang="en-IN" sz="3600" b="1" dirty="0"/>
              <a:t>CONTENTS</a:t>
            </a:r>
          </a:p>
        </p:txBody>
      </p:sp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6695919B-D1A8-8047-1405-572B30FF32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521976"/>
              </p:ext>
            </p:extLst>
          </p:nvPr>
        </p:nvGraphicFramePr>
        <p:xfrm>
          <a:off x="645855" y="1566752"/>
          <a:ext cx="6123778" cy="4675004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871446">
                  <a:extLst>
                    <a:ext uri="{9D8B030D-6E8A-4147-A177-3AD203B41FA5}">
                      <a16:colId xmlns:a16="http://schemas.microsoft.com/office/drawing/2014/main" val="1288833595"/>
                    </a:ext>
                  </a:extLst>
                </a:gridCol>
                <a:gridCol w="5252332">
                  <a:extLst>
                    <a:ext uri="{9D8B030D-6E8A-4147-A177-3AD203B41FA5}">
                      <a16:colId xmlns:a16="http://schemas.microsoft.com/office/drawing/2014/main" val="3008966093"/>
                    </a:ext>
                  </a:extLst>
                </a:gridCol>
              </a:tblGrid>
              <a:tr h="546308">
                <a:tc>
                  <a:txBody>
                    <a:bodyPr/>
                    <a:lstStyle/>
                    <a:p>
                      <a:r>
                        <a:rPr lang="en-IN" dirty="0"/>
                        <a:t>S. No.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Title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4548679"/>
                  </a:ext>
                </a:extLst>
              </a:tr>
              <a:tr h="516087">
                <a:tc>
                  <a:txBody>
                    <a:bodyPr/>
                    <a:lstStyle/>
                    <a:p>
                      <a:r>
                        <a:rPr lang="en-IN" sz="2000" dirty="0"/>
                        <a:t>1.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Project Overview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8366289"/>
                  </a:ext>
                </a:extLst>
              </a:tr>
              <a:tr h="516087">
                <a:tc>
                  <a:txBody>
                    <a:bodyPr/>
                    <a:lstStyle/>
                    <a:p>
                      <a:r>
                        <a:rPr lang="en-IN" sz="2000" dirty="0"/>
                        <a:t>2.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Problem Statement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1347971"/>
                  </a:ext>
                </a:extLst>
              </a:tr>
              <a:tr h="516087">
                <a:tc>
                  <a:txBody>
                    <a:bodyPr/>
                    <a:lstStyle/>
                    <a:p>
                      <a:r>
                        <a:rPr lang="en-IN" sz="20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Goals and Objectives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3708784"/>
                  </a:ext>
                </a:extLst>
              </a:tr>
              <a:tr h="516087">
                <a:tc>
                  <a:txBody>
                    <a:bodyPr/>
                    <a:lstStyle/>
                    <a:p>
                      <a:r>
                        <a:rPr lang="en-IN" sz="2000" dirty="0"/>
                        <a:t>4.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Proposed Solution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2550662"/>
                  </a:ext>
                </a:extLst>
              </a:tr>
              <a:tr h="516087">
                <a:tc>
                  <a:txBody>
                    <a:bodyPr/>
                    <a:lstStyle/>
                    <a:p>
                      <a:r>
                        <a:rPr lang="en-IN" sz="2000" dirty="0"/>
                        <a:t>5.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Key Modules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7766618"/>
                  </a:ext>
                </a:extLst>
              </a:tr>
              <a:tr h="516087">
                <a:tc>
                  <a:txBody>
                    <a:bodyPr/>
                    <a:lstStyle/>
                    <a:p>
                      <a:r>
                        <a:rPr lang="en-IN" sz="2000" dirty="0"/>
                        <a:t>6.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System Architecture with UML Diagrams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1476814"/>
                  </a:ext>
                </a:extLst>
              </a:tr>
              <a:tr h="516087">
                <a:tc>
                  <a:txBody>
                    <a:bodyPr/>
                    <a:lstStyle/>
                    <a:p>
                      <a:r>
                        <a:rPr lang="en-IN" sz="2000" dirty="0"/>
                        <a:t>7.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Software Requirement Specifications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7380849"/>
                  </a:ext>
                </a:extLst>
              </a:tr>
              <a:tr h="516087">
                <a:tc>
                  <a:txBody>
                    <a:bodyPr/>
                    <a:lstStyle/>
                    <a:p>
                      <a:r>
                        <a:rPr lang="en-IN" sz="2000" dirty="0"/>
                        <a:t>8.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Scope and Conclusion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6213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976916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Doctor standing in front of a computer&#10;">
            <a:extLst>
              <a:ext uri="{FF2B5EF4-FFF2-40B4-BE49-F238E27FC236}">
                <a16:creationId xmlns:a16="http://schemas.microsoft.com/office/drawing/2014/main" id="{D4AB4507-F77A-44A5-B290-3F3D4817B7BD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A4592135-A11E-4178-A320-510C4B749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80000" y="192155"/>
            <a:ext cx="11832000" cy="6513922"/>
          </a:xfrm>
          <a:prstGeom prst="rect">
            <a:avLst/>
          </a:prstGeom>
          <a:solidFill>
            <a:schemeClr val="tx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C499D5A-91D2-45BF-B204-6FDFFE97F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Project Overview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F61CED-575A-4A61-B181-A4424613263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ECC7194-A4D0-457B-9D3E-53681723AFF7}" type="slidenum">
              <a:rPr lang="en-US" smtClean="0"/>
              <a:pPr/>
              <a:t>4</a:t>
            </a:fld>
            <a:endParaRPr lang="en-US" dirty="0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6917E9BF-7C5E-4DE7-8C66-9B69A207D1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1511184" y="3716527"/>
            <a:ext cx="9169633" cy="0"/>
          </a:xfrm>
          <a:prstGeom prst="line">
            <a:avLst/>
          </a:prstGeom>
          <a:ln w="3175">
            <a:solidFill>
              <a:schemeClr val="bg1">
                <a:lumMod val="9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D14DCD19-05BE-4D3F-A9E1-A9353D509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458121" y="2630172"/>
            <a:ext cx="0" cy="969367"/>
          </a:xfrm>
          <a:prstGeom prst="line">
            <a:avLst/>
          </a:prstGeom>
          <a:ln w="3175">
            <a:solidFill>
              <a:schemeClr val="bg1">
                <a:lumMod val="9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19527B99-C015-4364-A9D0-E9EF5F8CC8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019527" y="2630172"/>
            <a:ext cx="0" cy="969367"/>
          </a:xfrm>
          <a:prstGeom prst="line">
            <a:avLst/>
          </a:prstGeom>
          <a:ln w="3175">
            <a:solidFill>
              <a:schemeClr val="bg1">
                <a:lumMod val="9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object 7" descr="Beige rectangle">
            <a:extLst>
              <a:ext uri="{FF2B5EF4-FFF2-40B4-BE49-F238E27FC236}">
                <a16:creationId xmlns:a16="http://schemas.microsoft.com/office/drawing/2014/main" id="{6167A703-9B37-469C-853D-0CB6C1F4D8F0}"/>
              </a:ext>
            </a:extLst>
          </p:cNvPr>
          <p:cNvSpPr/>
          <p:nvPr/>
        </p:nvSpPr>
        <p:spPr bwMode="white">
          <a:xfrm flipV="1">
            <a:off x="722099" y="1277068"/>
            <a:ext cx="2812282" cy="45719"/>
          </a:xfrm>
          <a:custGeom>
            <a:avLst/>
            <a:gdLst/>
            <a:ahLst/>
            <a:cxnLst/>
            <a:rect l="l" t="t" r="r" b="b"/>
            <a:pathLst>
              <a:path w="3935729">
                <a:moveTo>
                  <a:pt x="0" y="0"/>
                </a:moveTo>
                <a:lnTo>
                  <a:pt x="3935349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1E4A73F-DB3E-4AF4-A250-CB257055A3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>
          <a:xfrm>
            <a:off x="898187" y="1803828"/>
            <a:ext cx="462986" cy="671118"/>
          </a:xfrm>
          <a:prstGeom prst="rect">
            <a:avLst/>
          </a:prstGeom>
          <a:noFill/>
          <a:ln w="6350">
            <a:solidFill>
              <a:schemeClr val="bg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A651BC50-F263-44D5-B1E1-32D5EA7EA2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>
          <a:xfrm>
            <a:off x="4458121" y="1803828"/>
            <a:ext cx="462986" cy="671118"/>
          </a:xfrm>
          <a:prstGeom prst="rect">
            <a:avLst/>
          </a:prstGeom>
          <a:noFill/>
          <a:ln w="6350">
            <a:solidFill>
              <a:schemeClr val="bg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00AA00A-91AC-4400-AF7A-EAB0770006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>
          <a:xfrm>
            <a:off x="8019527" y="1803828"/>
            <a:ext cx="462986" cy="671118"/>
          </a:xfrm>
          <a:prstGeom prst="rect">
            <a:avLst/>
          </a:prstGeom>
          <a:noFill/>
          <a:ln w="6350">
            <a:solidFill>
              <a:schemeClr val="bg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78CCE096-0925-41C0-AF48-23E7DBC198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>
          <a:xfrm>
            <a:off x="898187" y="3960036"/>
            <a:ext cx="462986" cy="671118"/>
          </a:xfrm>
          <a:prstGeom prst="rect">
            <a:avLst/>
          </a:prstGeom>
          <a:noFill/>
          <a:ln w="6350">
            <a:solidFill>
              <a:schemeClr val="bg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275C6854-B085-4AC0-984F-E73F9C3884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>
          <a:xfrm>
            <a:off x="4458121" y="3960036"/>
            <a:ext cx="462986" cy="671118"/>
          </a:xfrm>
          <a:prstGeom prst="rect">
            <a:avLst/>
          </a:prstGeom>
          <a:noFill/>
          <a:ln w="6350">
            <a:solidFill>
              <a:schemeClr val="bg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E2EAB4BE-ED20-4BB8-A23B-B02A1115A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458121" y="4752270"/>
            <a:ext cx="0" cy="969367"/>
          </a:xfrm>
          <a:prstGeom prst="line">
            <a:avLst/>
          </a:prstGeom>
          <a:ln w="3175">
            <a:solidFill>
              <a:schemeClr val="bg1">
                <a:lumMod val="9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Graphic 27" descr="Icon Stethoscope">
            <a:extLst>
              <a:ext uri="{FF2B5EF4-FFF2-40B4-BE49-F238E27FC236}">
                <a16:creationId xmlns:a16="http://schemas.microsoft.com/office/drawing/2014/main" id="{E8253ED6-A426-4BA6-A61A-E4174B8BAE45}"/>
              </a:ext>
            </a:extLst>
          </p:cNvPr>
          <p:cNvSpPr>
            <a:spLocks noChangeAspect="1"/>
          </p:cNvSpPr>
          <p:nvPr/>
        </p:nvSpPr>
        <p:spPr>
          <a:xfrm>
            <a:off x="945957" y="2886875"/>
            <a:ext cx="330615" cy="330615"/>
          </a:xfrm>
          <a:custGeom>
            <a:avLst/>
            <a:gdLst>
              <a:gd name="connsiteX0" fmla="*/ 757238 w 800100"/>
              <a:gd name="connsiteY0" fmla="*/ 28575 h 800100"/>
              <a:gd name="connsiteX1" fmla="*/ 683181 w 800100"/>
              <a:gd name="connsiteY1" fmla="*/ 28575 h 800100"/>
              <a:gd name="connsiteX2" fmla="*/ 642938 w 800100"/>
              <a:gd name="connsiteY2" fmla="*/ 0 h 800100"/>
              <a:gd name="connsiteX3" fmla="*/ 600075 w 800100"/>
              <a:gd name="connsiteY3" fmla="*/ 42863 h 800100"/>
              <a:gd name="connsiteX4" fmla="*/ 600075 w 800100"/>
              <a:gd name="connsiteY4" fmla="*/ 100013 h 800100"/>
              <a:gd name="connsiteX5" fmla="*/ 642938 w 800100"/>
              <a:gd name="connsiteY5" fmla="*/ 142875 h 800100"/>
              <a:gd name="connsiteX6" fmla="*/ 683181 w 800100"/>
              <a:gd name="connsiteY6" fmla="*/ 114300 h 800100"/>
              <a:gd name="connsiteX7" fmla="*/ 714375 w 800100"/>
              <a:gd name="connsiteY7" fmla="*/ 114300 h 800100"/>
              <a:gd name="connsiteX8" fmla="*/ 714375 w 800100"/>
              <a:gd name="connsiteY8" fmla="*/ 214313 h 800100"/>
              <a:gd name="connsiteX9" fmla="*/ 557213 w 800100"/>
              <a:gd name="connsiteY9" fmla="*/ 371475 h 800100"/>
              <a:gd name="connsiteX10" fmla="*/ 400050 w 800100"/>
              <a:gd name="connsiteY10" fmla="*/ 214313 h 800100"/>
              <a:gd name="connsiteX11" fmla="*/ 400050 w 800100"/>
              <a:gd name="connsiteY11" fmla="*/ 114300 h 800100"/>
              <a:gd name="connsiteX12" fmla="*/ 431244 w 800100"/>
              <a:gd name="connsiteY12" fmla="*/ 114300 h 800100"/>
              <a:gd name="connsiteX13" fmla="*/ 471488 w 800100"/>
              <a:gd name="connsiteY13" fmla="*/ 142875 h 800100"/>
              <a:gd name="connsiteX14" fmla="*/ 514350 w 800100"/>
              <a:gd name="connsiteY14" fmla="*/ 100013 h 800100"/>
              <a:gd name="connsiteX15" fmla="*/ 514350 w 800100"/>
              <a:gd name="connsiteY15" fmla="*/ 42863 h 800100"/>
              <a:gd name="connsiteX16" fmla="*/ 471488 w 800100"/>
              <a:gd name="connsiteY16" fmla="*/ 0 h 800100"/>
              <a:gd name="connsiteX17" fmla="*/ 431244 w 800100"/>
              <a:gd name="connsiteY17" fmla="*/ 28575 h 800100"/>
              <a:gd name="connsiteX18" fmla="*/ 357188 w 800100"/>
              <a:gd name="connsiteY18" fmla="*/ 28575 h 800100"/>
              <a:gd name="connsiteX19" fmla="*/ 314325 w 800100"/>
              <a:gd name="connsiteY19" fmla="*/ 71438 h 800100"/>
              <a:gd name="connsiteX20" fmla="*/ 314325 w 800100"/>
              <a:gd name="connsiteY20" fmla="*/ 214313 h 800100"/>
              <a:gd name="connsiteX21" fmla="*/ 514350 w 800100"/>
              <a:gd name="connsiteY21" fmla="*/ 453180 h 800100"/>
              <a:gd name="connsiteX22" fmla="*/ 514350 w 800100"/>
              <a:gd name="connsiteY22" fmla="*/ 642938 h 800100"/>
              <a:gd name="connsiteX23" fmla="*/ 442913 w 800100"/>
              <a:gd name="connsiteY23" fmla="*/ 714375 h 800100"/>
              <a:gd name="connsiteX24" fmla="*/ 242888 w 800100"/>
              <a:gd name="connsiteY24" fmla="*/ 714375 h 800100"/>
              <a:gd name="connsiteX25" fmla="*/ 171450 w 800100"/>
              <a:gd name="connsiteY25" fmla="*/ 642938 h 800100"/>
              <a:gd name="connsiteX26" fmla="*/ 171450 w 800100"/>
              <a:gd name="connsiteY26" fmla="*/ 520741 h 800100"/>
              <a:gd name="connsiteX27" fmla="*/ 257175 w 800100"/>
              <a:gd name="connsiteY27" fmla="*/ 400050 h 800100"/>
              <a:gd name="connsiteX28" fmla="*/ 128588 w 800100"/>
              <a:gd name="connsiteY28" fmla="*/ 271463 h 800100"/>
              <a:gd name="connsiteX29" fmla="*/ 0 w 800100"/>
              <a:gd name="connsiteY29" fmla="*/ 400050 h 800100"/>
              <a:gd name="connsiteX30" fmla="*/ 85725 w 800100"/>
              <a:gd name="connsiteY30" fmla="*/ 520741 h 800100"/>
              <a:gd name="connsiteX31" fmla="*/ 85725 w 800100"/>
              <a:gd name="connsiteY31" fmla="*/ 642938 h 800100"/>
              <a:gd name="connsiteX32" fmla="*/ 242888 w 800100"/>
              <a:gd name="connsiteY32" fmla="*/ 800100 h 800100"/>
              <a:gd name="connsiteX33" fmla="*/ 442913 w 800100"/>
              <a:gd name="connsiteY33" fmla="*/ 800100 h 800100"/>
              <a:gd name="connsiteX34" fmla="*/ 600075 w 800100"/>
              <a:gd name="connsiteY34" fmla="*/ 642938 h 800100"/>
              <a:gd name="connsiteX35" fmla="*/ 600075 w 800100"/>
              <a:gd name="connsiteY35" fmla="*/ 453180 h 800100"/>
              <a:gd name="connsiteX36" fmla="*/ 800100 w 800100"/>
              <a:gd name="connsiteY36" fmla="*/ 214313 h 800100"/>
              <a:gd name="connsiteX37" fmla="*/ 800100 w 800100"/>
              <a:gd name="connsiteY37" fmla="*/ 71438 h 800100"/>
              <a:gd name="connsiteX38" fmla="*/ 757238 w 800100"/>
              <a:gd name="connsiteY38" fmla="*/ 28575 h 800100"/>
              <a:gd name="connsiteX39" fmla="*/ 57150 w 800100"/>
              <a:gd name="connsiteY39" fmla="*/ 400050 h 800100"/>
              <a:gd name="connsiteX40" fmla="*/ 128588 w 800100"/>
              <a:gd name="connsiteY40" fmla="*/ 328613 h 800100"/>
              <a:gd name="connsiteX41" fmla="*/ 200025 w 800100"/>
              <a:gd name="connsiteY41" fmla="*/ 400050 h 800100"/>
              <a:gd name="connsiteX42" fmla="*/ 128588 w 800100"/>
              <a:gd name="connsiteY42" fmla="*/ 471488 h 800100"/>
              <a:gd name="connsiteX43" fmla="*/ 57150 w 800100"/>
              <a:gd name="connsiteY43" fmla="*/ 400050 h 800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800100" h="800100">
                <a:moveTo>
                  <a:pt x="757238" y="28575"/>
                </a:moveTo>
                <a:lnTo>
                  <a:pt x="683181" y="28575"/>
                </a:lnTo>
                <a:cubicBezTo>
                  <a:pt x="677275" y="11963"/>
                  <a:pt x="661578" y="0"/>
                  <a:pt x="642938" y="0"/>
                </a:cubicBezTo>
                <a:cubicBezTo>
                  <a:pt x="619268" y="0"/>
                  <a:pt x="600075" y="19193"/>
                  <a:pt x="600075" y="42863"/>
                </a:cubicBezTo>
                <a:lnTo>
                  <a:pt x="600075" y="100013"/>
                </a:lnTo>
                <a:cubicBezTo>
                  <a:pt x="600075" y="123682"/>
                  <a:pt x="619268" y="142875"/>
                  <a:pt x="642938" y="142875"/>
                </a:cubicBezTo>
                <a:cubicBezTo>
                  <a:pt x="661568" y="142875"/>
                  <a:pt x="677275" y="130912"/>
                  <a:pt x="683181" y="114300"/>
                </a:cubicBezTo>
                <a:lnTo>
                  <a:pt x="714375" y="114300"/>
                </a:lnTo>
                <a:lnTo>
                  <a:pt x="714375" y="214313"/>
                </a:lnTo>
                <a:cubicBezTo>
                  <a:pt x="714375" y="300971"/>
                  <a:pt x="643871" y="371475"/>
                  <a:pt x="557213" y="371475"/>
                </a:cubicBezTo>
                <a:cubicBezTo>
                  <a:pt x="470554" y="371475"/>
                  <a:pt x="400050" y="300971"/>
                  <a:pt x="400050" y="214313"/>
                </a:cubicBezTo>
                <a:lnTo>
                  <a:pt x="400050" y="114300"/>
                </a:lnTo>
                <a:lnTo>
                  <a:pt x="431244" y="114300"/>
                </a:lnTo>
                <a:cubicBezTo>
                  <a:pt x="437150" y="130912"/>
                  <a:pt x="452847" y="142875"/>
                  <a:pt x="471488" y="142875"/>
                </a:cubicBezTo>
                <a:cubicBezTo>
                  <a:pt x="495157" y="142875"/>
                  <a:pt x="514350" y="123682"/>
                  <a:pt x="514350" y="100013"/>
                </a:cubicBezTo>
                <a:lnTo>
                  <a:pt x="514350" y="42863"/>
                </a:lnTo>
                <a:cubicBezTo>
                  <a:pt x="514350" y="19193"/>
                  <a:pt x="495157" y="0"/>
                  <a:pt x="471488" y="0"/>
                </a:cubicBezTo>
                <a:cubicBezTo>
                  <a:pt x="452857" y="0"/>
                  <a:pt x="437150" y="11963"/>
                  <a:pt x="431244" y="28575"/>
                </a:cubicBezTo>
                <a:lnTo>
                  <a:pt x="357188" y="28575"/>
                </a:lnTo>
                <a:cubicBezTo>
                  <a:pt x="333508" y="28575"/>
                  <a:pt x="314325" y="47758"/>
                  <a:pt x="314325" y="71438"/>
                </a:cubicBezTo>
                <a:lnTo>
                  <a:pt x="314325" y="214313"/>
                </a:lnTo>
                <a:cubicBezTo>
                  <a:pt x="314325" y="333594"/>
                  <a:pt x="400822" y="432845"/>
                  <a:pt x="514350" y="453180"/>
                </a:cubicBezTo>
                <a:lnTo>
                  <a:pt x="514350" y="642938"/>
                </a:lnTo>
                <a:cubicBezTo>
                  <a:pt x="514350" y="682323"/>
                  <a:pt x="482298" y="714375"/>
                  <a:pt x="442913" y="714375"/>
                </a:cubicBezTo>
                <a:lnTo>
                  <a:pt x="242888" y="714375"/>
                </a:lnTo>
                <a:cubicBezTo>
                  <a:pt x="203502" y="714375"/>
                  <a:pt x="171450" y="682323"/>
                  <a:pt x="171450" y="642938"/>
                </a:cubicBezTo>
                <a:lnTo>
                  <a:pt x="171450" y="520741"/>
                </a:lnTo>
                <a:cubicBezTo>
                  <a:pt x="221237" y="502987"/>
                  <a:pt x="257175" y="455857"/>
                  <a:pt x="257175" y="400050"/>
                </a:cubicBezTo>
                <a:cubicBezTo>
                  <a:pt x="257175" y="329146"/>
                  <a:pt x="199492" y="271463"/>
                  <a:pt x="128588" y="271463"/>
                </a:cubicBezTo>
                <a:cubicBezTo>
                  <a:pt x="57683" y="271463"/>
                  <a:pt x="0" y="329146"/>
                  <a:pt x="0" y="400050"/>
                </a:cubicBezTo>
                <a:cubicBezTo>
                  <a:pt x="0" y="455857"/>
                  <a:pt x="35938" y="502987"/>
                  <a:pt x="85725" y="520741"/>
                </a:cubicBezTo>
                <a:lnTo>
                  <a:pt x="85725" y="642938"/>
                </a:lnTo>
                <a:cubicBezTo>
                  <a:pt x="85725" y="729596"/>
                  <a:pt x="156229" y="800100"/>
                  <a:pt x="242888" y="800100"/>
                </a:cubicBezTo>
                <a:lnTo>
                  <a:pt x="442913" y="800100"/>
                </a:lnTo>
                <a:cubicBezTo>
                  <a:pt x="529571" y="800100"/>
                  <a:pt x="600075" y="729596"/>
                  <a:pt x="600075" y="642938"/>
                </a:cubicBezTo>
                <a:lnTo>
                  <a:pt x="600075" y="453180"/>
                </a:lnTo>
                <a:cubicBezTo>
                  <a:pt x="713603" y="432845"/>
                  <a:pt x="800100" y="333594"/>
                  <a:pt x="800100" y="214313"/>
                </a:cubicBezTo>
                <a:lnTo>
                  <a:pt x="800100" y="71438"/>
                </a:lnTo>
                <a:cubicBezTo>
                  <a:pt x="800100" y="47758"/>
                  <a:pt x="780917" y="28575"/>
                  <a:pt x="757238" y="28575"/>
                </a:cubicBezTo>
                <a:close/>
                <a:moveTo>
                  <a:pt x="57150" y="400050"/>
                </a:moveTo>
                <a:cubicBezTo>
                  <a:pt x="57150" y="360664"/>
                  <a:pt x="89202" y="328613"/>
                  <a:pt x="128588" y="328613"/>
                </a:cubicBezTo>
                <a:cubicBezTo>
                  <a:pt x="167973" y="328613"/>
                  <a:pt x="200025" y="360664"/>
                  <a:pt x="200025" y="400050"/>
                </a:cubicBezTo>
                <a:cubicBezTo>
                  <a:pt x="200025" y="439436"/>
                  <a:pt x="167973" y="471488"/>
                  <a:pt x="128588" y="471488"/>
                </a:cubicBezTo>
                <a:cubicBezTo>
                  <a:pt x="89202" y="471488"/>
                  <a:pt x="57150" y="439436"/>
                  <a:pt x="57150" y="40005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51" name="Graphic 21" descr="Icon Phone ">
            <a:extLst>
              <a:ext uri="{FF2B5EF4-FFF2-40B4-BE49-F238E27FC236}">
                <a16:creationId xmlns:a16="http://schemas.microsoft.com/office/drawing/2014/main" id="{9DB23001-17A7-4A97-8F18-88D642E8799B}"/>
              </a:ext>
            </a:extLst>
          </p:cNvPr>
          <p:cNvSpPr>
            <a:spLocks noChangeAspect="1"/>
          </p:cNvSpPr>
          <p:nvPr/>
        </p:nvSpPr>
        <p:spPr>
          <a:xfrm>
            <a:off x="970591" y="5236823"/>
            <a:ext cx="293784" cy="273753"/>
          </a:xfrm>
          <a:custGeom>
            <a:avLst/>
            <a:gdLst>
              <a:gd name="connsiteX0" fmla="*/ 755475 w 838200"/>
              <a:gd name="connsiteY0" fmla="*/ 394211 h 781050"/>
              <a:gd name="connsiteX1" fmla="*/ 639994 w 838200"/>
              <a:gd name="connsiteY1" fmla="*/ 317154 h 781050"/>
              <a:gd name="connsiteX2" fmla="*/ 567661 w 838200"/>
              <a:gd name="connsiteY2" fmla="*/ 317154 h 781050"/>
              <a:gd name="connsiteX3" fmla="*/ 567661 w 838200"/>
              <a:gd name="connsiteY3" fmla="*/ 283816 h 781050"/>
              <a:gd name="connsiteX4" fmla="*/ 529561 w 838200"/>
              <a:gd name="connsiteY4" fmla="*/ 245716 h 781050"/>
              <a:gd name="connsiteX5" fmla="*/ 498604 w 838200"/>
              <a:gd name="connsiteY5" fmla="*/ 245716 h 781050"/>
              <a:gd name="connsiteX6" fmla="*/ 460504 w 838200"/>
              <a:gd name="connsiteY6" fmla="*/ 283816 h 781050"/>
              <a:gd name="connsiteX7" fmla="*/ 460504 w 838200"/>
              <a:gd name="connsiteY7" fmla="*/ 317154 h 781050"/>
              <a:gd name="connsiteX8" fmla="*/ 377161 w 838200"/>
              <a:gd name="connsiteY8" fmla="*/ 317154 h 781050"/>
              <a:gd name="connsiteX9" fmla="*/ 377161 w 838200"/>
              <a:gd name="connsiteY9" fmla="*/ 283816 h 781050"/>
              <a:gd name="connsiteX10" fmla="*/ 339061 w 838200"/>
              <a:gd name="connsiteY10" fmla="*/ 245716 h 781050"/>
              <a:gd name="connsiteX11" fmla="*/ 308104 w 838200"/>
              <a:gd name="connsiteY11" fmla="*/ 245716 h 781050"/>
              <a:gd name="connsiteX12" fmla="*/ 270004 w 838200"/>
              <a:gd name="connsiteY12" fmla="*/ 283816 h 781050"/>
              <a:gd name="connsiteX13" fmla="*/ 270004 w 838200"/>
              <a:gd name="connsiteY13" fmla="*/ 317154 h 781050"/>
              <a:gd name="connsiteX14" fmla="*/ 198062 w 838200"/>
              <a:gd name="connsiteY14" fmla="*/ 317154 h 781050"/>
              <a:gd name="connsiteX15" fmla="*/ 82581 w 838200"/>
              <a:gd name="connsiteY15" fmla="*/ 394211 h 781050"/>
              <a:gd name="connsiteX16" fmla="*/ 64722 w 838200"/>
              <a:gd name="connsiteY16" fmla="*/ 439445 h 781050"/>
              <a:gd name="connsiteX17" fmla="*/ 45710 w 838200"/>
              <a:gd name="connsiteY17" fmla="*/ 760781 h 781050"/>
              <a:gd name="connsiteX18" fmla="*/ 50796 w 838200"/>
              <a:gd name="connsiteY18" fmla="*/ 775068 h 781050"/>
              <a:gd name="connsiteX19" fmla="*/ 64712 w 838200"/>
              <a:gd name="connsiteY19" fmla="*/ 781107 h 781050"/>
              <a:gd name="connsiteX20" fmla="*/ 773334 w 838200"/>
              <a:gd name="connsiteY20" fmla="*/ 781107 h 781050"/>
              <a:gd name="connsiteX21" fmla="*/ 787250 w 838200"/>
              <a:gd name="connsiteY21" fmla="*/ 775068 h 781050"/>
              <a:gd name="connsiteX22" fmla="*/ 792336 w 838200"/>
              <a:gd name="connsiteY22" fmla="*/ 760781 h 781050"/>
              <a:gd name="connsiteX23" fmla="*/ 773325 w 838200"/>
              <a:gd name="connsiteY23" fmla="*/ 439445 h 781050"/>
              <a:gd name="connsiteX24" fmla="*/ 755475 w 838200"/>
              <a:gd name="connsiteY24" fmla="*/ 394211 h 781050"/>
              <a:gd name="connsiteX25" fmla="*/ 565880 w 838200"/>
              <a:gd name="connsiteY25" fmla="*/ 588731 h 781050"/>
              <a:gd name="connsiteX26" fmla="*/ 551592 w 838200"/>
              <a:gd name="connsiteY26" fmla="*/ 603018 h 781050"/>
              <a:gd name="connsiteX27" fmla="*/ 477507 w 838200"/>
              <a:gd name="connsiteY27" fmla="*/ 603018 h 781050"/>
              <a:gd name="connsiteX28" fmla="*/ 477507 w 838200"/>
              <a:gd name="connsiteY28" fmla="*/ 677094 h 781050"/>
              <a:gd name="connsiteX29" fmla="*/ 463219 w 838200"/>
              <a:gd name="connsiteY29" fmla="*/ 691382 h 781050"/>
              <a:gd name="connsiteX30" fmla="*/ 374856 w 838200"/>
              <a:gd name="connsiteY30" fmla="*/ 691382 h 781050"/>
              <a:gd name="connsiteX31" fmla="*/ 360568 w 838200"/>
              <a:gd name="connsiteY31" fmla="*/ 677094 h 781050"/>
              <a:gd name="connsiteX32" fmla="*/ 360568 w 838200"/>
              <a:gd name="connsiteY32" fmla="*/ 603018 h 781050"/>
              <a:gd name="connsiteX33" fmla="*/ 286483 w 838200"/>
              <a:gd name="connsiteY33" fmla="*/ 603018 h 781050"/>
              <a:gd name="connsiteX34" fmla="*/ 272195 w 838200"/>
              <a:gd name="connsiteY34" fmla="*/ 588731 h 781050"/>
              <a:gd name="connsiteX35" fmla="*/ 272195 w 838200"/>
              <a:gd name="connsiteY35" fmla="*/ 500358 h 781050"/>
              <a:gd name="connsiteX36" fmla="*/ 286483 w 838200"/>
              <a:gd name="connsiteY36" fmla="*/ 486070 h 781050"/>
              <a:gd name="connsiteX37" fmla="*/ 360568 w 838200"/>
              <a:gd name="connsiteY37" fmla="*/ 486070 h 781050"/>
              <a:gd name="connsiteX38" fmla="*/ 360568 w 838200"/>
              <a:gd name="connsiteY38" fmla="*/ 411985 h 781050"/>
              <a:gd name="connsiteX39" fmla="*/ 374856 w 838200"/>
              <a:gd name="connsiteY39" fmla="*/ 397697 h 781050"/>
              <a:gd name="connsiteX40" fmla="*/ 463219 w 838200"/>
              <a:gd name="connsiteY40" fmla="*/ 397697 h 781050"/>
              <a:gd name="connsiteX41" fmla="*/ 477507 w 838200"/>
              <a:gd name="connsiteY41" fmla="*/ 411985 h 781050"/>
              <a:gd name="connsiteX42" fmla="*/ 477507 w 838200"/>
              <a:gd name="connsiteY42" fmla="*/ 486061 h 781050"/>
              <a:gd name="connsiteX43" fmla="*/ 551592 w 838200"/>
              <a:gd name="connsiteY43" fmla="*/ 486061 h 781050"/>
              <a:gd name="connsiteX44" fmla="*/ 565880 w 838200"/>
              <a:gd name="connsiteY44" fmla="*/ 500348 h 781050"/>
              <a:gd name="connsiteX45" fmla="*/ 565880 w 838200"/>
              <a:gd name="connsiteY45" fmla="*/ 588731 h 781050"/>
              <a:gd name="connsiteX46" fmla="*/ 827017 w 838200"/>
              <a:gd name="connsiteY46" fmla="*/ 270300 h 781050"/>
              <a:gd name="connsiteX47" fmla="*/ 786164 w 838200"/>
              <a:gd name="connsiteY47" fmla="*/ 293446 h 781050"/>
              <a:gd name="connsiteX48" fmla="*/ 574709 w 838200"/>
              <a:gd name="connsiteY48" fmla="*/ 251803 h 781050"/>
              <a:gd name="connsiteX49" fmla="*/ 554964 w 838200"/>
              <a:gd name="connsiteY49" fmla="*/ 165497 h 781050"/>
              <a:gd name="connsiteX50" fmla="*/ 283597 w 838200"/>
              <a:gd name="connsiteY50" fmla="*/ 164687 h 781050"/>
              <a:gd name="connsiteX51" fmla="*/ 263204 w 838200"/>
              <a:gd name="connsiteY51" fmla="*/ 251089 h 781050"/>
              <a:gd name="connsiteX52" fmla="*/ 53435 w 838200"/>
              <a:gd name="connsiteY52" fmla="*/ 293694 h 781050"/>
              <a:gd name="connsiteX53" fmla="*/ 11448 w 838200"/>
              <a:gd name="connsiteY53" fmla="*/ 270300 h 781050"/>
              <a:gd name="connsiteX54" fmla="*/ 10267 w 838200"/>
              <a:gd name="connsiteY54" fmla="*/ 147466 h 781050"/>
              <a:gd name="connsiteX55" fmla="*/ 418842 w 838200"/>
              <a:gd name="connsiteY55" fmla="*/ 0 h 781050"/>
              <a:gd name="connsiteX56" fmla="*/ 827474 w 838200"/>
              <a:gd name="connsiteY56" fmla="*/ 147676 h 781050"/>
              <a:gd name="connsiteX57" fmla="*/ 827017 w 838200"/>
              <a:gd name="connsiteY57" fmla="*/ 270300 h 781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838200" h="781050">
                <a:moveTo>
                  <a:pt x="755475" y="394211"/>
                </a:moveTo>
                <a:cubicBezTo>
                  <a:pt x="754865" y="393535"/>
                  <a:pt x="655367" y="317154"/>
                  <a:pt x="639994" y="317154"/>
                </a:cubicBezTo>
                <a:lnTo>
                  <a:pt x="567661" y="317154"/>
                </a:lnTo>
                <a:lnTo>
                  <a:pt x="567661" y="283816"/>
                </a:lnTo>
                <a:cubicBezTo>
                  <a:pt x="567661" y="262804"/>
                  <a:pt x="550573" y="245716"/>
                  <a:pt x="529561" y="245716"/>
                </a:cubicBezTo>
                <a:lnTo>
                  <a:pt x="498604" y="245716"/>
                </a:lnTo>
                <a:cubicBezTo>
                  <a:pt x="477592" y="245716"/>
                  <a:pt x="460504" y="262804"/>
                  <a:pt x="460504" y="283816"/>
                </a:cubicBezTo>
                <a:lnTo>
                  <a:pt x="460504" y="317154"/>
                </a:lnTo>
                <a:lnTo>
                  <a:pt x="377161" y="317154"/>
                </a:lnTo>
                <a:lnTo>
                  <a:pt x="377161" y="283816"/>
                </a:lnTo>
                <a:cubicBezTo>
                  <a:pt x="377161" y="262804"/>
                  <a:pt x="360073" y="245716"/>
                  <a:pt x="339061" y="245716"/>
                </a:cubicBezTo>
                <a:lnTo>
                  <a:pt x="308104" y="245716"/>
                </a:lnTo>
                <a:cubicBezTo>
                  <a:pt x="287092" y="245716"/>
                  <a:pt x="270004" y="262804"/>
                  <a:pt x="270004" y="283816"/>
                </a:cubicBezTo>
                <a:lnTo>
                  <a:pt x="270004" y="317154"/>
                </a:lnTo>
                <a:lnTo>
                  <a:pt x="198062" y="317154"/>
                </a:lnTo>
                <a:cubicBezTo>
                  <a:pt x="182689" y="317154"/>
                  <a:pt x="83191" y="393535"/>
                  <a:pt x="82581" y="394211"/>
                </a:cubicBezTo>
                <a:cubicBezTo>
                  <a:pt x="72389" y="405336"/>
                  <a:pt x="64941" y="424234"/>
                  <a:pt x="64722" y="439445"/>
                </a:cubicBezTo>
                <a:lnTo>
                  <a:pt x="45710" y="760781"/>
                </a:lnTo>
                <a:cubicBezTo>
                  <a:pt x="45357" y="766048"/>
                  <a:pt x="47196" y="771220"/>
                  <a:pt x="50796" y="775068"/>
                </a:cubicBezTo>
                <a:cubicBezTo>
                  <a:pt x="54397" y="778916"/>
                  <a:pt x="59435" y="781107"/>
                  <a:pt x="64712" y="781107"/>
                </a:cubicBezTo>
                <a:lnTo>
                  <a:pt x="773334" y="781107"/>
                </a:lnTo>
                <a:cubicBezTo>
                  <a:pt x="778611" y="781107"/>
                  <a:pt x="783650" y="778926"/>
                  <a:pt x="787250" y="775068"/>
                </a:cubicBezTo>
                <a:cubicBezTo>
                  <a:pt x="790851" y="771211"/>
                  <a:pt x="792689" y="766048"/>
                  <a:pt x="792336" y="760781"/>
                </a:cubicBezTo>
                <a:lnTo>
                  <a:pt x="773325" y="439445"/>
                </a:lnTo>
                <a:cubicBezTo>
                  <a:pt x="773115" y="424234"/>
                  <a:pt x="765666" y="405336"/>
                  <a:pt x="755475" y="394211"/>
                </a:cubicBezTo>
                <a:close/>
                <a:moveTo>
                  <a:pt x="565880" y="588731"/>
                </a:moveTo>
                <a:cubicBezTo>
                  <a:pt x="565880" y="596617"/>
                  <a:pt x="559479" y="603018"/>
                  <a:pt x="551592" y="603018"/>
                </a:cubicBezTo>
                <a:lnTo>
                  <a:pt x="477507" y="603018"/>
                </a:lnTo>
                <a:lnTo>
                  <a:pt x="477507" y="677094"/>
                </a:lnTo>
                <a:cubicBezTo>
                  <a:pt x="477507" y="684981"/>
                  <a:pt x="471106" y="691382"/>
                  <a:pt x="463219" y="691382"/>
                </a:cubicBezTo>
                <a:lnTo>
                  <a:pt x="374856" y="691382"/>
                </a:lnTo>
                <a:cubicBezTo>
                  <a:pt x="366969" y="691382"/>
                  <a:pt x="360568" y="684981"/>
                  <a:pt x="360568" y="677094"/>
                </a:cubicBezTo>
                <a:lnTo>
                  <a:pt x="360568" y="603018"/>
                </a:lnTo>
                <a:lnTo>
                  <a:pt x="286483" y="603018"/>
                </a:lnTo>
                <a:cubicBezTo>
                  <a:pt x="278596" y="603018"/>
                  <a:pt x="272195" y="596617"/>
                  <a:pt x="272195" y="588731"/>
                </a:cubicBezTo>
                <a:lnTo>
                  <a:pt x="272195" y="500358"/>
                </a:lnTo>
                <a:cubicBezTo>
                  <a:pt x="272195" y="492471"/>
                  <a:pt x="278596" y="486070"/>
                  <a:pt x="286483" y="486070"/>
                </a:cubicBezTo>
                <a:lnTo>
                  <a:pt x="360568" y="486070"/>
                </a:lnTo>
                <a:lnTo>
                  <a:pt x="360568" y="411985"/>
                </a:lnTo>
                <a:cubicBezTo>
                  <a:pt x="360568" y="404098"/>
                  <a:pt x="366969" y="397697"/>
                  <a:pt x="374856" y="397697"/>
                </a:cubicBezTo>
                <a:lnTo>
                  <a:pt x="463219" y="397697"/>
                </a:lnTo>
                <a:cubicBezTo>
                  <a:pt x="471106" y="397697"/>
                  <a:pt x="477507" y="404098"/>
                  <a:pt x="477507" y="411985"/>
                </a:cubicBezTo>
                <a:lnTo>
                  <a:pt x="477507" y="486061"/>
                </a:lnTo>
                <a:lnTo>
                  <a:pt x="551592" y="486061"/>
                </a:lnTo>
                <a:cubicBezTo>
                  <a:pt x="559479" y="486061"/>
                  <a:pt x="565880" y="492462"/>
                  <a:pt x="565880" y="500348"/>
                </a:cubicBezTo>
                <a:lnTo>
                  <a:pt x="565880" y="588731"/>
                </a:lnTo>
                <a:close/>
                <a:moveTo>
                  <a:pt x="827017" y="270300"/>
                </a:moveTo>
                <a:cubicBezTo>
                  <a:pt x="818111" y="283493"/>
                  <a:pt x="802709" y="291141"/>
                  <a:pt x="786164" y="293446"/>
                </a:cubicBezTo>
                <a:cubicBezTo>
                  <a:pt x="696439" y="305953"/>
                  <a:pt x="589692" y="292132"/>
                  <a:pt x="574709" y="251803"/>
                </a:cubicBezTo>
                <a:cubicBezTo>
                  <a:pt x="570633" y="240830"/>
                  <a:pt x="555354" y="166097"/>
                  <a:pt x="554964" y="165497"/>
                </a:cubicBezTo>
                <a:cubicBezTo>
                  <a:pt x="527351" y="159658"/>
                  <a:pt x="302170" y="158915"/>
                  <a:pt x="283597" y="164687"/>
                </a:cubicBezTo>
                <a:cubicBezTo>
                  <a:pt x="282958" y="165354"/>
                  <a:pt x="265528" y="243040"/>
                  <a:pt x="263204" y="251089"/>
                </a:cubicBezTo>
                <a:cubicBezTo>
                  <a:pt x="250964" y="293665"/>
                  <a:pt x="126520" y="303552"/>
                  <a:pt x="53435" y="293694"/>
                </a:cubicBezTo>
                <a:cubicBezTo>
                  <a:pt x="34470" y="291132"/>
                  <a:pt x="18497" y="283864"/>
                  <a:pt x="11448" y="270300"/>
                </a:cubicBezTo>
                <a:cubicBezTo>
                  <a:pt x="-13602" y="222085"/>
                  <a:pt x="10267" y="147466"/>
                  <a:pt x="10267" y="147466"/>
                </a:cubicBezTo>
                <a:cubicBezTo>
                  <a:pt x="29298" y="67494"/>
                  <a:pt x="194671" y="0"/>
                  <a:pt x="418842" y="0"/>
                </a:cubicBezTo>
                <a:cubicBezTo>
                  <a:pt x="645080" y="0"/>
                  <a:pt x="809158" y="60350"/>
                  <a:pt x="827474" y="147676"/>
                </a:cubicBezTo>
                <a:cubicBezTo>
                  <a:pt x="827608" y="148295"/>
                  <a:pt x="854773" y="229181"/>
                  <a:pt x="827017" y="27030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grpSp>
        <p:nvGrpSpPr>
          <p:cNvPr id="58" name="Group 57" descr="Icon Doctor">
            <a:extLst>
              <a:ext uri="{FF2B5EF4-FFF2-40B4-BE49-F238E27FC236}">
                <a16:creationId xmlns:a16="http://schemas.microsoft.com/office/drawing/2014/main" id="{E9DBD697-D950-4E35-9DE5-A0C834127864}"/>
              </a:ext>
            </a:extLst>
          </p:cNvPr>
          <p:cNvGrpSpPr>
            <a:grpSpLocks noChangeAspect="1"/>
          </p:cNvGrpSpPr>
          <p:nvPr/>
        </p:nvGrpSpPr>
        <p:grpSpPr>
          <a:xfrm>
            <a:off x="958153" y="4079622"/>
            <a:ext cx="306222" cy="372176"/>
            <a:chOff x="6939367" y="37502"/>
            <a:chExt cx="742950" cy="902969"/>
          </a:xfrm>
        </p:grpSpPr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48ADB8A8-8157-4E9C-BA76-1F538C33554B}"/>
                </a:ext>
              </a:extLst>
            </p:cNvPr>
            <p:cNvSpPr/>
            <p:nvPr/>
          </p:nvSpPr>
          <p:spPr>
            <a:xfrm>
              <a:off x="7477530" y="594714"/>
              <a:ext cx="57150" cy="57150"/>
            </a:xfrm>
            <a:custGeom>
              <a:avLst/>
              <a:gdLst>
                <a:gd name="connsiteX0" fmla="*/ 57150 w 57150"/>
                <a:gd name="connsiteY0" fmla="*/ 28575 h 57150"/>
                <a:gd name="connsiteX1" fmla="*/ 28575 w 57150"/>
                <a:gd name="connsiteY1" fmla="*/ 57150 h 57150"/>
                <a:gd name="connsiteX2" fmla="*/ 0 w 57150"/>
                <a:gd name="connsiteY2" fmla="*/ 28575 h 57150"/>
                <a:gd name="connsiteX3" fmla="*/ 28575 w 57150"/>
                <a:gd name="connsiteY3" fmla="*/ 0 h 57150"/>
                <a:gd name="connsiteX4" fmla="*/ 57150 w 57150"/>
                <a:gd name="connsiteY4" fmla="*/ 28575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7150" y="28575"/>
                  </a:moveTo>
                  <a:cubicBezTo>
                    <a:pt x="57150" y="44357"/>
                    <a:pt x="44357" y="57150"/>
                    <a:pt x="28575" y="57150"/>
                  </a:cubicBezTo>
                  <a:cubicBezTo>
                    <a:pt x="12793" y="57150"/>
                    <a:pt x="0" y="44357"/>
                    <a:pt x="0" y="28575"/>
                  </a:cubicBezTo>
                  <a:cubicBezTo>
                    <a:pt x="0" y="12793"/>
                    <a:pt x="12793" y="0"/>
                    <a:pt x="28575" y="0"/>
                  </a:cubicBezTo>
                  <a:cubicBezTo>
                    <a:pt x="44357" y="0"/>
                    <a:pt x="57150" y="12793"/>
                    <a:pt x="57150" y="28575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CA00A7B0-F072-47CC-9356-6E33947D7A4A}"/>
                </a:ext>
              </a:extLst>
            </p:cNvPr>
            <p:cNvSpPr/>
            <p:nvPr/>
          </p:nvSpPr>
          <p:spPr>
            <a:xfrm>
              <a:off x="6939367" y="454696"/>
              <a:ext cx="742950" cy="485775"/>
            </a:xfrm>
            <a:custGeom>
              <a:avLst/>
              <a:gdLst>
                <a:gd name="connsiteX0" fmla="*/ 556260 w 742950"/>
                <a:gd name="connsiteY0" fmla="*/ 0 h 485775"/>
                <a:gd name="connsiteX1" fmla="*/ 531495 w 742950"/>
                <a:gd name="connsiteY1" fmla="*/ 19050 h 485775"/>
                <a:gd name="connsiteX2" fmla="*/ 581025 w 742950"/>
                <a:gd name="connsiteY2" fmla="*/ 112395 h 485775"/>
                <a:gd name="connsiteX3" fmla="*/ 625793 w 742950"/>
                <a:gd name="connsiteY3" fmla="*/ 168593 h 485775"/>
                <a:gd name="connsiteX4" fmla="*/ 567690 w 742950"/>
                <a:gd name="connsiteY4" fmla="*/ 226695 h 485775"/>
                <a:gd name="connsiteX5" fmla="*/ 509587 w 742950"/>
                <a:gd name="connsiteY5" fmla="*/ 168593 h 485775"/>
                <a:gd name="connsiteX6" fmla="*/ 551498 w 742950"/>
                <a:gd name="connsiteY6" fmla="*/ 113348 h 485775"/>
                <a:gd name="connsiteX7" fmla="*/ 505778 w 742950"/>
                <a:gd name="connsiteY7" fmla="*/ 35243 h 485775"/>
                <a:gd name="connsiteX8" fmla="*/ 376237 w 742950"/>
                <a:gd name="connsiteY8" fmla="*/ 67628 h 485775"/>
                <a:gd name="connsiteX9" fmla="*/ 250508 w 742950"/>
                <a:gd name="connsiteY9" fmla="*/ 37148 h 485775"/>
                <a:gd name="connsiteX10" fmla="*/ 204787 w 742950"/>
                <a:gd name="connsiteY10" fmla="*/ 168593 h 485775"/>
                <a:gd name="connsiteX11" fmla="*/ 290512 w 742950"/>
                <a:gd name="connsiteY11" fmla="*/ 269558 h 485775"/>
                <a:gd name="connsiteX12" fmla="*/ 290512 w 742950"/>
                <a:gd name="connsiteY12" fmla="*/ 337185 h 485775"/>
                <a:gd name="connsiteX13" fmla="*/ 275273 w 742950"/>
                <a:gd name="connsiteY13" fmla="*/ 352425 h 485775"/>
                <a:gd name="connsiteX14" fmla="*/ 228600 w 742950"/>
                <a:gd name="connsiteY14" fmla="*/ 352425 h 485775"/>
                <a:gd name="connsiteX15" fmla="*/ 213360 w 742950"/>
                <a:gd name="connsiteY15" fmla="*/ 337185 h 485775"/>
                <a:gd name="connsiteX16" fmla="*/ 228600 w 742950"/>
                <a:gd name="connsiteY16" fmla="*/ 321945 h 485775"/>
                <a:gd name="connsiteX17" fmla="*/ 260985 w 742950"/>
                <a:gd name="connsiteY17" fmla="*/ 321945 h 485775"/>
                <a:gd name="connsiteX18" fmla="*/ 260985 w 742950"/>
                <a:gd name="connsiteY18" fmla="*/ 268605 h 485775"/>
                <a:gd name="connsiteX19" fmla="*/ 188595 w 742950"/>
                <a:gd name="connsiteY19" fmla="*/ 196215 h 485775"/>
                <a:gd name="connsiteX20" fmla="*/ 116205 w 742950"/>
                <a:gd name="connsiteY20" fmla="*/ 268605 h 485775"/>
                <a:gd name="connsiteX21" fmla="*/ 116205 w 742950"/>
                <a:gd name="connsiteY21" fmla="*/ 321945 h 485775"/>
                <a:gd name="connsiteX22" fmla="*/ 148590 w 742950"/>
                <a:gd name="connsiteY22" fmla="*/ 321945 h 485775"/>
                <a:gd name="connsiteX23" fmla="*/ 163830 w 742950"/>
                <a:gd name="connsiteY23" fmla="*/ 337185 h 485775"/>
                <a:gd name="connsiteX24" fmla="*/ 148590 w 742950"/>
                <a:gd name="connsiteY24" fmla="*/ 352425 h 485775"/>
                <a:gd name="connsiteX25" fmla="*/ 100965 w 742950"/>
                <a:gd name="connsiteY25" fmla="*/ 352425 h 485775"/>
                <a:gd name="connsiteX26" fmla="*/ 85725 w 742950"/>
                <a:gd name="connsiteY26" fmla="*/ 337185 h 485775"/>
                <a:gd name="connsiteX27" fmla="*/ 85725 w 742950"/>
                <a:gd name="connsiteY27" fmla="*/ 269558 h 485775"/>
                <a:gd name="connsiteX28" fmla="*/ 174308 w 742950"/>
                <a:gd name="connsiteY28" fmla="*/ 168593 h 485775"/>
                <a:gd name="connsiteX29" fmla="*/ 223837 w 742950"/>
                <a:gd name="connsiteY29" fmla="*/ 21907 h 485775"/>
                <a:gd name="connsiteX30" fmla="*/ 194310 w 742950"/>
                <a:gd name="connsiteY30" fmla="*/ 0 h 485775"/>
                <a:gd name="connsiteX31" fmla="*/ 0 w 742950"/>
                <a:gd name="connsiteY31" fmla="*/ 259080 h 485775"/>
                <a:gd name="connsiteX32" fmla="*/ 0 w 742950"/>
                <a:gd name="connsiteY32" fmla="*/ 429578 h 485775"/>
                <a:gd name="connsiteX33" fmla="*/ 58103 w 742950"/>
                <a:gd name="connsiteY33" fmla="*/ 487680 h 485775"/>
                <a:gd name="connsiteX34" fmla="*/ 693420 w 742950"/>
                <a:gd name="connsiteY34" fmla="*/ 487680 h 485775"/>
                <a:gd name="connsiteX35" fmla="*/ 751523 w 742950"/>
                <a:gd name="connsiteY35" fmla="*/ 429578 h 485775"/>
                <a:gd name="connsiteX36" fmla="*/ 751523 w 742950"/>
                <a:gd name="connsiteY36" fmla="*/ 259080 h 485775"/>
                <a:gd name="connsiteX37" fmla="*/ 556260 w 742950"/>
                <a:gd name="connsiteY37" fmla="*/ 0 h 485775"/>
                <a:gd name="connsiteX38" fmla="*/ 549593 w 742950"/>
                <a:gd name="connsiteY38" fmla="*/ 366713 h 485775"/>
                <a:gd name="connsiteX39" fmla="*/ 541020 w 742950"/>
                <a:gd name="connsiteY39" fmla="*/ 375285 h 485775"/>
                <a:gd name="connsiteX40" fmla="*/ 502920 w 742950"/>
                <a:gd name="connsiteY40" fmla="*/ 375285 h 485775"/>
                <a:gd name="connsiteX41" fmla="*/ 502920 w 742950"/>
                <a:gd name="connsiteY41" fmla="*/ 414338 h 485775"/>
                <a:gd name="connsiteX42" fmla="*/ 494348 w 742950"/>
                <a:gd name="connsiteY42" fmla="*/ 422910 h 485775"/>
                <a:gd name="connsiteX43" fmla="*/ 461010 w 742950"/>
                <a:gd name="connsiteY43" fmla="*/ 422910 h 485775"/>
                <a:gd name="connsiteX44" fmla="*/ 452437 w 742950"/>
                <a:gd name="connsiteY44" fmla="*/ 414338 h 485775"/>
                <a:gd name="connsiteX45" fmla="*/ 452437 w 742950"/>
                <a:gd name="connsiteY45" fmla="*/ 375285 h 485775"/>
                <a:gd name="connsiteX46" fmla="*/ 414337 w 742950"/>
                <a:gd name="connsiteY46" fmla="*/ 375285 h 485775"/>
                <a:gd name="connsiteX47" fmla="*/ 405765 w 742950"/>
                <a:gd name="connsiteY47" fmla="*/ 366713 h 485775"/>
                <a:gd name="connsiteX48" fmla="*/ 405765 w 742950"/>
                <a:gd name="connsiteY48" fmla="*/ 332422 h 485775"/>
                <a:gd name="connsiteX49" fmla="*/ 414337 w 742950"/>
                <a:gd name="connsiteY49" fmla="*/ 323850 h 485775"/>
                <a:gd name="connsiteX50" fmla="*/ 452437 w 742950"/>
                <a:gd name="connsiteY50" fmla="*/ 323850 h 485775"/>
                <a:gd name="connsiteX51" fmla="*/ 452437 w 742950"/>
                <a:gd name="connsiteY51" fmla="*/ 284797 h 485775"/>
                <a:gd name="connsiteX52" fmla="*/ 461010 w 742950"/>
                <a:gd name="connsiteY52" fmla="*/ 276225 h 485775"/>
                <a:gd name="connsiteX53" fmla="*/ 494348 w 742950"/>
                <a:gd name="connsiteY53" fmla="*/ 276225 h 485775"/>
                <a:gd name="connsiteX54" fmla="*/ 502920 w 742950"/>
                <a:gd name="connsiteY54" fmla="*/ 284797 h 485775"/>
                <a:gd name="connsiteX55" fmla="*/ 502920 w 742950"/>
                <a:gd name="connsiteY55" fmla="*/ 323850 h 485775"/>
                <a:gd name="connsiteX56" fmla="*/ 541020 w 742950"/>
                <a:gd name="connsiteY56" fmla="*/ 323850 h 485775"/>
                <a:gd name="connsiteX57" fmla="*/ 549593 w 742950"/>
                <a:gd name="connsiteY57" fmla="*/ 332422 h 485775"/>
                <a:gd name="connsiteX58" fmla="*/ 549593 w 742950"/>
                <a:gd name="connsiteY58" fmla="*/ 366713 h 485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742950" h="485775">
                  <a:moveTo>
                    <a:pt x="556260" y="0"/>
                  </a:moveTo>
                  <a:cubicBezTo>
                    <a:pt x="548640" y="7620"/>
                    <a:pt x="540068" y="13335"/>
                    <a:pt x="531495" y="19050"/>
                  </a:cubicBezTo>
                  <a:cubicBezTo>
                    <a:pt x="550545" y="39053"/>
                    <a:pt x="575310" y="73343"/>
                    <a:pt x="581025" y="112395"/>
                  </a:cubicBezTo>
                  <a:cubicBezTo>
                    <a:pt x="606743" y="118110"/>
                    <a:pt x="625793" y="141923"/>
                    <a:pt x="625793" y="168593"/>
                  </a:cubicBezTo>
                  <a:cubicBezTo>
                    <a:pt x="625793" y="200978"/>
                    <a:pt x="600075" y="226695"/>
                    <a:pt x="567690" y="226695"/>
                  </a:cubicBezTo>
                  <a:cubicBezTo>
                    <a:pt x="535305" y="226695"/>
                    <a:pt x="509587" y="200978"/>
                    <a:pt x="509587" y="168593"/>
                  </a:cubicBezTo>
                  <a:cubicBezTo>
                    <a:pt x="509587" y="142875"/>
                    <a:pt x="527685" y="120015"/>
                    <a:pt x="551498" y="113348"/>
                  </a:cubicBezTo>
                  <a:cubicBezTo>
                    <a:pt x="545783" y="80963"/>
                    <a:pt x="521970" y="51435"/>
                    <a:pt x="505778" y="35243"/>
                  </a:cubicBezTo>
                  <a:cubicBezTo>
                    <a:pt x="466725" y="56198"/>
                    <a:pt x="422910" y="67628"/>
                    <a:pt x="376237" y="67628"/>
                  </a:cubicBezTo>
                  <a:cubicBezTo>
                    <a:pt x="331470" y="67628"/>
                    <a:pt x="288608" y="56198"/>
                    <a:pt x="250508" y="37148"/>
                  </a:cubicBezTo>
                  <a:cubicBezTo>
                    <a:pt x="234315" y="61913"/>
                    <a:pt x="208598" y="110490"/>
                    <a:pt x="204787" y="168593"/>
                  </a:cubicBezTo>
                  <a:cubicBezTo>
                    <a:pt x="253365" y="176213"/>
                    <a:pt x="290512" y="218122"/>
                    <a:pt x="290512" y="269558"/>
                  </a:cubicBezTo>
                  <a:lnTo>
                    <a:pt x="290512" y="337185"/>
                  </a:lnTo>
                  <a:cubicBezTo>
                    <a:pt x="290512" y="345758"/>
                    <a:pt x="283845" y="352425"/>
                    <a:pt x="275273" y="352425"/>
                  </a:cubicBezTo>
                  <a:lnTo>
                    <a:pt x="228600" y="352425"/>
                  </a:lnTo>
                  <a:cubicBezTo>
                    <a:pt x="220028" y="352425"/>
                    <a:pt x="213360" y="345758"/>
                    <a:pt x="213360" y="337185"/>
                  </a:cubicBezTo>
                  <a:cubicBezTo>
                    <a:pt x="213360" y="328613"/>
                    <a:pt x="220028" y="321945"/>
                    <a:pt x="228600" y="321945"/>
                  </a:cubicBezTo>
                  <a:lnTo>
                    <a:pt x="260985" y="321945"/>
                  </a:lnTo>
                  <a:lnTo>
                    <a:pt x="260985" y="268605"/>
                  </a:lnTo>
                  <a:cubicBezTo>
                    <a:pt x="260985" y="228600"/>
                    <a:pt x="228600" y="196215"/>
                    <a:pt x="188595" y="196215"/>
                  </a:cubicBezTo>
                  <a:cubicBezTo>
                    <a:pt x="148590" y="196215"/>
                    <a:pt x="116205" y="228600"/>
                    <a:pt x="116205" y="268605"/>
                  </a:cubicBezTo>
                  <a:lnTo>
                    <a:pt x="116205" y="321945"/>
                  </a:lnTo>
                  <a:lnTo>
                    <a:pt x="148590" y="321945"/>
                  </a:lnTo>
                  <a:cubicBezTo>
                    <a:pt x="157163" y="321945"/>
                    <a:pt x="163830" y="328613"/>
                    <a:pt x="163830" y="337185"/>
                  </a:cubicBezTo>
                  <a:cubicBezTo>
                    <a:pt x="163830" y="345758"/>
                    <a:pt x="157163" y="352425"/>
                    <a:pt x="148590" y="352425"/>
                  </a:cubicBezTo>
                  <a:lnTo>
                    <a:pt x="100965" y="352425"/>
                  </a:lnTo>
                  <a:cubicBezTo>
                    <a:pt x="92392" y="352425"/>
                    <a:pt x="85725" y="345758"/>
                    <a:pt x="85725" y="337185"/>
                  </a:cubicBezTo>
                  <a:lnTo>
                    <a:pt x="85725" y="269558"/>
                  </a:lnTo>
                  <a:cubicBezTo>
                    <a:pt x="85725" y="218122"/>
                    <a:pt x="123825" y="175260"/>
                    <a:pt x="174308" y="168593"/>
                  </a:cubicBezTo>
                  <a:cubicBezTo>
                    <a:pt x="178117" y="102870"/>
                    <a:pt x="205740" y="50482"/>
                    <a:pt x="223837" y="21907"/>
                  </a:cubicBezTo>
                  <a:cubicBezTo>
                    <a:pt x="213360" y="15240"/>
                    <a:pt x="203835" y="8573"/>
                    <a:pt x="194310" y="0"/>
                  </a:cubicBezTo>
                  <a:cubicBezTo>
                    <a:pt x="81915" y="33338"/>
                    <a:pt x="0" y="137160"/>
                    <a:pt x="0" y="259080"/>
                  </a:cubicBezTo>
                  <a:lnTo>
                    <a:pt x="0" y="429578"/>
                  </a:lnTo>
                  <a:cubicBezTo>
                    <a:pt x="0" y="461963"/>
                    <a:pt x="25717" y="487680"/>
                    <a:pt x="58103" y="487680"/>
                  </a:cubicBezTo>
                  <a:lnTo>
                    <a:pt x="693420" y="487680"/>
                  </a:lnTo>
                  <a:cubicBezTo>
                    <a:pt x="725805" y="487680"/>
                    <a:pt x="751523" y="461963"/>
                    <a:pt x="751523" y="429578"/>
                  </a:cubicBezTo>
                  <a:lnTo>
                    <a:pt x="751523" y="259080"/>
                  </a:lnTo>
                  <a:cubicBezTo>
                    <a:pt x="750570" y="136208"/>
                    <a:pt x="668655" y="32385"/>
                    <a:pt x="556260" y="0"/>
                  </a:cubicBezTo>
                  <a:close/>
                  <a:moveTo>
                    <a:pt x="549593" y="366713"/>
                  </a:moveTo>
                  <a:cubicBezTo>
                    <a:pt x="549593" y="371475"/>
                    <a:pt x="545783" y="375285"/>
                    <a:pt x="541020" y="375285"/>
                  </a:cubicBezTo>
                  <a:lnTo>
                    <a:pt x="502920" y="375285"/>
                  </a:lnTo>
                  <a:lnTo>
                    <a:pt x="502920" y="414338"/>
                  </a:lnTo>
                  <a:cubicBezTo>
                    <a:pt x="502920" y="419100"/>
                    <a:pt x="499110" y="422910"/>
                    <a:pt x="494348" y="422910"/>
                  </a:cubicBezTo>
                  <a:lnTo>
                    <a:pt x="461010" y="422910"/>
                  </a:lnTo>
                  <a:cubicBezTo>
                    <a:pt x="456248" y="422910"/>
                    <a:pt x="452437" y="419100"/>
                    <a:pt x="452437" y="414338"/>
                  </a:cubicBezTo>
                  <a:lnTo>
                    <a:pt x="452437" y="375285"/>
                  </a:lnTo>
                  <a:lnTo>
                    <a:pt x="414337" y="375285"/>
                  </a:lnTo>
                  <a:cubicBezTo>
                    <a:pt x="409575" y="375285"/>
                    <a:pt x="405765" y="371475"/>
                    <a:pt x="405765" y="366713"/>
                  </a:cubicBezTo>
                  <a:lnTo>
                    <a:pt x="405765" y="332422"/>
                  </a:lnTo>
                  <a:cubicBezTo>
                    <a:pt x="405765" y="327660"/>
                    <a:pt x="409575" y="323850"/>
                    <a:pt x="414337" y="323850"/>
                  </a:cubicBezTo>
                  <a:lnTo>
                    <a:pt x="452437" y="323850"/>
                  </a:lnTo>
                  <a:lnTo>
                    <a:pt x="452437" y="284797"/>
                  </a:lnTo>
                  <a:cubicBezTo>
                    <a:pt x="452437" y="280035"/>
                    <a:pt x="456248" y="276225"/>
                    <a:pt x="461010" y="276225"/>
                  </a:cubicBezTo>
                  <a:lnTo>
                    <a:pt x="494348" y="276225"/>
                  </a:lnTo>
                  <a:cubicBezTo>
                    <a:pt x="499110" y="276225"/>
                    <a:pt x="502920" y="280035"/>
                    <a:pt x="502920" y="284797"/>
                  </a:cubicBezTo>
                  <a:lnTo>
                    <a:pt x="502920" y="323850"/>
                  </a:lnTo>
                  <a:lnTo>
                    <a:pt x="541020" y="323850"/>
                  </a:lnTo>
                  <a:cubicBezTo>
                    <a:pt x="545783" y="323850"/>
                    <a:pt x="549593" y="327660"/>
                    <a:pt x="549593" y="332422"/>
                  </a:cubicBezTo>
                  <a:lnTo>
                    <a:pt x="549593" y="366713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39EAB1B9-6D19-49E6-B4AE-5D32BC38E444}"/>
                </a:ext>
              </a:extLst>
            </p:cNvPr>
            <p:cNvSpPr/>
            <p:nvPr/>
          </p:nvSpPr>
          <p:spPr>
            <a:xfrm>
              <a:off x="7104150" y="37502"/>
              <a:ext cx="419100" cy="419100"/>
            </a:xfrm>
            <a:custGeom>
              <a:avLst/>
              <a:gdLst>
                <a:gd name="connsiteX0" fmla="*/ 421005 w 419100"/>
                <a:gd name="connsiteY0" fmla="*/ 210503 h 419100"/>
                <a:gd name="connsiteX1" fmla="*/ 210503 w 419100"/>
                <a:gd name="connsiteY1" fmla="*/ 421005 h 419100"/>
                <a:gd name="connsiteX2" fmla="*/ 0 w 419100"/>
                <a:gd name="connsiteY2" fmla="*/ 210503 h 419100"/>
                <a:gd name="connsiteX3" fmla="*/ 210503 w 419100"/>
                <a:gd name="connsiteY3" fmla="*/ 0 h 419100"/>
                <a:gd name="connsiteX4" fmla="*/ 421005 w 419100"/>
                <a:gd name="connsiteY4" fmla="*/ 210503 h 41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100" h="419100">
                  <a:moveTo>
                    <a:pt x="421005" y="210503"/>
                  </a:moveTo>
                  <a:cubicBezTo>
                    <a:pt x="421005" y="326760"/>
                    <a:pt x="326760" y="421005"/>
                    <a:pt x="210503" y="421005"/>
                  </a:cubicBezTo>
                  <a:cubicBezTo>
                    <a:pt x="94245" y="421005"/>
                    <a:pt x="0" y="326760"/>
                    <a:pt x="0" y="210503"/>
                  </a:cubicBezTo>
                  <a:cubicBezTo>
                    <a:pt x="0" y="94245"/>
                    <a:pt x="94245" y="0"/>
                    <a:pt x="210503" y="0"/>
                  </a:cubicBezTo>
                  <a:cubicBezTo>
                    <a:pt x="326760" y="0"/>
                    <a:pt x="421005" y="94245"/>
                    <a:pt x="421005" y="210503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pic>
        <p:nvPicPr>
          <p:cNvPr id="25" name="Graphic 24" descr="Internet with solid fill">
            <a:extLst>
              <a:ext uri="{FF2B5EF4-FFF2-40B4-BE49-F238E27FC236}">
                <a16:creationId xmlns:a16="http://schemas.microsoft.com/office/drawing/2014/main" id="{C263388A-D89F-B5B8-B942-A0E4F689B2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8187" y="1920898"/>
            <a:ext cx="461514" cy="461514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540B3728-E5FE-1BD6-14B8-40F4372EE28D}"/>
              </a:ext>
            </a:extLst>
          </p:cNvPr>
          <p:cNvSpPr txBox="1"/>
          <p:nvPr/>
        </p:nvSpPr>
        <p:spPr>
          <a:xfrm>
            <a:off x="1661903" y="1839957"/>
            <a:ext cx="973292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The Online Medication Donation is a web-based platform that connects medicine donors with NGOs and hospitals in need.</a:t>
            </a:r>
          </a:p>
          <a:p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It allows users to donate unused, unexpired medicines, ensuring safe redistribution to underprivileged communities.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The system includes features like user authentication, medicine validation, and admin control for verification and transparency.</a:t>
            </a:r>
          </a:p>
          <a:p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Built using React.js, Node.js, .NET, and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</a:rPr>
              <a:t>MsSQL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, the platform is secure, scalable, and socially impactful.</a:t>
            </a:r>
            <a:endParaRPr lang="en-IN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58362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3B7443BB-DCA9-D385-65DC-D6150811AAF1}"/>
              </a:ext>
            </a:extLst>
          </p:cNvPr>
          <p:cNvPicPr>
            <a:picLocks noGrp="1" noChangeAspect="1"/>
          </p:cNvPicPr>
          <p:nvPr>
            <p:ph type="pic" sz="quarter" idx="23"/>
          </p:nvPr>
        </p:nvPicPr>
        <p:blipFill>
          <a:blip r:embed="rId2">
            <a:alphaModFix amt="6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3429000"/>
            <a:ext cx="12192000" cy="3449872"/>
          </a:xfrm>
        </p:spPr>
      </p:pic>
      <p:sp>
        <p:nvSpPr>
          <p:cNvPr id="15" name="Title 14">
            <a:extLst>
              <a:ext uri="{FF2B5EF4-FFF2-40B4-BE49-F238E27FC236}">
                <a16:creationId xmlns:a16="http://schemas.microsoft.com/office/drawing/2014/main" id="{11123242-1802-4890-85C8-48524FEB9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Problem Statement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A32E52-1B70-4F84-B381-E9D9871504C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ECC7194-A4D0-457B-9D3E-53681723AFF7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7ED86B65-490B-4A46-9A35-518F306514E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82863" y="3857676"/>
            <a:ext cx="3276000" cy="2238815"/>
          </a:xfrm>
        </p:spPr>
        <p:txBody>
          <a:bodyPr/>
          <a:lstStyle/>
          <a:p>
            <a:r>
              <a:rPr lang="en-US" dirty="0"/>
              <a:t>Lorem</a:t>
            </a:r>
            <a:r>
              <a:rPr lang="en-US" noProof="1"/>
              <a:t> ipsum dolor sit amet, consectetur adipiscing elit. </a:t>
            </a:r>
          </a:p>
          <a:p>
            <a:r>
              <a:rPr lang="en-US" noProof="1"/>
              <a:t>Etiam aliquet eu mi quis lacinia. Ut fermentum a magna ut eleifend. </a:t>
            </a:r>
          </a:p>
          <a:p>
            <a:r>
              <a:rPr lang="en-US" noProof="1"/>
              <a:t>Integer convallis suscipit ante eu varius.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60CBFD8E-64DF-4423-A5AD-A6694248196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2863" y="3068555"/>
            <a:ext cx="3276000" cy="360445"/>
          </a:xfrm>
        </p:spPr>
        <p:txBody>
          <a:bodyPr/>
          <a:lstStyle/>
          <a:p>
            <a:r>
              <a:rPr lang="en-US" dirty="0"/>
              <a:t>General Check Ups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5546E0D8-3EE8-4FA5-9941-005B12026C4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45432" y="3857676"/>
            <a:ext cx="3276000" cy="2238815"/>
          </a:xfrm>
        </p:spPr>
        <p:txBody>
          <a:bodyPr/>
          <a:lstStyle/>
          <a:p>
            <a:r>
              <a:rPr lang="en-US" dirty="0"/>
              <a:t>Lorem</a:t>
            </a:r>
            <a:r>
              <a:rPr lang="en-US" noProof="1"/>
              <a:t> ipsum dolor sit amet, consectetur adipiscing elit. </a:t>
            </a:r>
          </a:p>
          <a:p>
            <a:r>
              <a:rPr lang="en-US" noProof="1"/>
              <a:t>Etiam aliquet eu mi quis lacinia. Ut fermentum a magna ut eleifend. </a:t>
            </a:r>
          </a:p>
          <a:p>
            <a:r>
              <a:rPr lang="en-US" noProof="1"/>
              <a:t>Integer convallis suscipit ante eu varius.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DD2E6CBE-74EE-4EC6-97D7-36D6F95ED20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45432" y="3068555"/>
            <a:ext cx="3276000" cy="360445"/>
          </a:xfrm>
        </p:spPr>
        <p:txBody>
          <a:bodyPr/>
          <a:lstStyle/>
          <a:p>
            <a:r>
              <a:rPr lang="en-US" dirty="0"/>
              <a:t>Biological Analysis 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839944D4-2F2D-438D-93AE-CFC498C791D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208000" y="3857676"/>
            <a:ext cx="3276000" cy="2238815"/>
          </a:xfrm>
        </p:spPr>
        <p:txBody>
          <a:bodyPr/>
          <a:lstStyle/>
          <a:p>
            <a:r>
              <a:rPr lang="en-US" dirty="0"/>
              <a:t>Lorem</a:t>
            </a:r>
            <a:r>
              <a:rPr lang="en-US" noProof="1"/>
              <a:t> ipsum dolor sit amet, consectetur adipiscing elit. </a:t>
            </a:r>
          </a:p>
          <a:p>
            <a:r>
              <a:rPr lang="en-US" noProof="1"/>
              <a:t>Etiam aliquet eu mi quis lacinia. Ut fermentum a magna ut eleifend. </a:t>
            </a:r>
          </a:p>
          <a:p>
            <a:r>
              <a:rPr lang="en-US" noProof="1"/>
              <a:t>Integer convallis suscipit ante eu varius.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D0937D34-C77C-4A01-8453-A119A44FEA1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208000" y="3068555"/>
            <a:ext cx="3276000" cy="360445"/>
          </a:xfrm>
        </p:spPr>
        <p:txBody>
          <a:bodyPr/>
          <a:lstStyle/>
          <a:p>
            <a:r>
              <a:rPr lang="en-US" dirty="0"/>
              <a:t>Cosmetic Procedures</a:t>
            </a:r>
          </a:p>
        </p:txBody>
      </p:sp>
      <p:pic>
        <p:nvPicPr>
          <p:cNvPr id="45" name="Picture Placeholder 44" descr="DNA">
            <a:extLst>
              <a:ext uri="{FF2B5EF4-FFF2-40B4-BE49-F238E27FC236}">
                <a16:creationId xmlns:a16="http://schemas.microsoft.com/office/drawing/2014/main" id="{59BC955A-4F46-42BB-AE8B-64B294B4094A}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5827640" y="1951669"/>
            <a:ext cx="511585" cy="511585"/>
          </a:xfrm>
        </p:spPr>
      </p:pic>
      <p:pic>
        <p:nvPicPr>
          <p:cNvPr id="47" name="Picture Placeholder 46" descr="Heartbeat">
            <a:extLst>
              <a:ext uri="{FF2B5EF4-FFF2-40B4-BE49-F238E27FC236}">
                <a16:creationId xmlns:a16="http://schemas.microsoft.com/office/drawing/2014/main" id="{CF3CF4DD-4D31-4118-BEC8-48E0CFB07422}"/>
              </a:ext>
            </a:extLst>
          </p:cNvPr>
          <p:cNvPicPr>
            <a:picLocks noGrp="1" noChangeAspect="1"/>
          </p:cNvPicPr>
          <p:nvPr>
            <p:ph type="pic" sz="quarter" idx="25"/>
          </p:nvPr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9590208" y="2008906"/>
            <a:ext cx="511585" cy="511585"/>
          </a:xfrm>
        </p:spPr>
      </p:pic>
      <p:sp>
        <p:nvSpPr>
          <p:cNvPr id="30" name="object 7" descr="Beige rectangle">
            <a:extLst>
              <a:ext uri="{FF2B5EF4-FFF2-40B4-BE49-F238E27FC236}">
                <a16:creationId xmlns:a16="http://schemas.microsoft.com/office/drawing/2014/main" id="{1E04C292-AE6A-4666-9EA6-9D87F84CB793}"/>
              </a:ext>
            </a:extLst>
          </p:cNvPr>
          <p:cNvSpPr/>
          <p:nvPr/>
        </p:nvSpPr>
        <p:spPr bwMode="white">
          <a:xfrm flipV="1">
            <a:off x="722098" y="1277067"/>
            <a:ext cx="4261883" cy="45719"/>
          </a:xfrm>
          <a:custGeom>
            <a:avLst/>
            <a:gdLst/>
            <a:ahLst/>
            <a:cxnLst/>
            <a:rect l="l" t="t" r="r" b="b"/>
            <a:pathLst>
              <a:path w="3935729">
                <a:moveTo>
                  <a:pt x="0" y="0"/>
                </a:moveTo>
                <a:lnTo>
                  <a:pt x="3935349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E6214B-DBED-62DC-50CA-777761DEB845}"/>
              </a:ext>
            </a:extLst>
          </p:cNvPr>
          <p:cNvSpPr txBox="1"/>
          <p:nvPr/>
        </p:nvSpPr>
        <p:spPr>
          <a:xfrm>
            <a:off x="552659" y="1936034"/>
            <a:ext cx="11383589" cy="3690177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In India, a large population lives below the poverty line and cannot afford basic medicines.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On the other hand, many leftover medicines go unused and are often thrown away after recovery.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This leads to both wastage and missed opportunities to help those in need.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There is no proper digital platform to collect and redistribute such medicines.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Poor health access due to poverty and lack of organized donation is a serious concern.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A system is needed to connect donors and NGOs for effective medicine redistribution.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12997195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457F0A7-E886-9202-4AB9-46D7B19C25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038" y="1919235"/>
            <a:ext cx="12192000" cy="493876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2AF520E-B553-4B58-821F-756E17DF0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Goals and Objectives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01FE623-9109-4333-B868-214788FBE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ECC7194-A4D0-457B-9D3E-53681723AFF7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object 7" descr="Beige rectangle">
            <a:extLst>
              <a:ext uri="{FF2B5EF4-FFF2-40B4-BE49-F238E27FC236}">
                <a16:creationId xmlns:a16="http://schemas.microsoft.com/office/drawing/2014/main" id="{DD34491F-F24C-4DC2-A26D-FA05D593C843}"/>
              </a:ext>
            </a:extLst>
          </p:cNvPr>
          <p:cNvSpPr/>
          <p:nvPr/>
        </p:nvSpPr>
        <p:spPr bwMode="white">
          <a:xfrm flipV="1">
            <a:off x="722098" y="1277067"/>
            <a:ext cx="4824591" cy="45719"/>
          </a:xfrm>
          <a:custGeom>
            <a:avLst/>
            <a:gdLst/>
            <a:ahLst/>
            <a:cxnLst/>
            <a:rect l="l" t="t" r="r" b="b"/>
            <a:pathLst>
              <a:path w="3935729">
                <a:moveTo>
                  <a:pt x="0" y="0"/>
                </a:moveTo>
                <a:lnTo>
                  <a:pt x="3935349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51A39FF-A6FF-4455-913B-AE779B9EA54C}"/>
              </a:ext>
            </a:extLst>
          </p:cNvPr>
          <p:cNvSpPr txBox="1"/>
          <p:nvPr/>
        </p:nvSpPr>
        <p:spPr>
          <a:xfrm>
            <a:off x="630000" y="3858184"/>
            <a:ext cx="2007473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dirty="0">
                <a:solidFill>
                  <a:schemeClr val="accent2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Annual Sales &amp; Gross Profit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F47FC1-44BA-3E30-5CC2-7E5B473A55EA}"/>
              </a:ext>
            </a:extLst>
          </p:cNvPr>
          <p:cNvSpPr txBox="1"/>
          <p:nvPr/>
        </p:nvSpPr>
        <p:spPr>
          <a:xfrm>
            <a:off x="432078" y="2142233"/>
            <a:ext cx="6802735" cy="4093428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Reduce unused medicine wastage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Support healthcare for poor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User-friendly donation platform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Track medicine expiry dates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Secure login for users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Verified NGOs distribute fairly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Promote donation awareness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20867011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54">
            <a:extLst>
              <a:ext uri="{FF2B5EF4-FFF2-40B4-BE49-F238E27FC236}">
                <a16:creationId xmlns:a16="http://schemas.microsoft.com/office/drawing/2014/main" id="{5C84B00A-2062-4E70-8AD4-A114464A66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64584" y="2238573"/>
            <a:ext cx="10629202" cy="2291045"/>
          </a:xfrm>
          <a:prstGeom prst="rect">
            <a:avLst/>
          </a:prstGeom>
          <a:noFill/>
          <a:ln w="6350">
            <a:solidFill>
              <a:schemeClr val="bg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D429F02-7E8D-405F-86D3-2E794F83D8F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ECC7194-A4D0-457B-9D3E-53681723AFF7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7C3B75-767E-4A8C-803F-FA7025A67F7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Co-Owner / Specialist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9EEC6C-3C57-4B01-80D3-53DFDB5F785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303794" y="3005055"/>
            <a:ext cx="2034138" cy="360445"/>
          </a:xfrm>
        </p:spPr>
        <p:txBody>
          <a:bodyPr/>
          <a:lstStyle/>
          <a:p>
            <a:r>
              <a:rPr lang="en-US" noProof="1"/>
              <a:t>Mirjam Nilsson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F36C327-EB57-4A15-A015-B46391E9E73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Surgeon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4044465-8F5D-4E03-90E0-7A3034CF8A6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828931" y="3005055"/>
            <a:ext cx="2034138" cy="360445"/>
          </a:xfrm>
        </p:spPr>
        <p:txBody>
          <a:bodyPr/>
          <a:lstStyle/>
          <a:p>
            <a:r>
              <a:rPr lang="en-US" noProof="1"/>
              <a:t>August Berggren</a:t>
            </a:r>
          </a:p>
        </p:txBody>
      </p:sp>
      <p:sp>
        <p:nvSpPr>
          <p:cNvPr id="21" name="Title 20">
            <a:extLst>
              <a:ext uri="{FF2B5EF4-FFF2-40B4-BE49-F238E27FC236}">
                <a16:creationId xmlns:a16="http://schemas.microsoft.com/office/drawing/2014/main" id="{BC5F3A4A-2857-4A67-818B-E62AB2121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Proposed Solution</a:t>
            </a:r>
          </a:p>
        </p:txBody>
      </p:sp>
      <p:sp>
        <p:nvSpPr>
          <p:cNvPr id="22" name="object 7" descr="Beige rectangle">
            <a:extLst>
              <a:ext uri="{FF2B5EF4-FFF2-40B4-BE49-F238E27FC236}">
                <a16:creationId xmlns:a16="http://schemas.microsoft.com/office/drawing/2014/main" id="{FEEE4553-844E-49F9-8166-2F2E938E3677}"/>
              </a:ext>
            </a:extLst>
          </p:cNvPr>
          <p:cNvSpPr/>
          <p:nvPr/>
        </p:nvSpPr>
        <p:spPr bwMode="white">
          <a:xfrm flipV="1">
            <a:off x="722099" y="1277068"/>
            <a:ext cx="3470764" cy="45719"/>
          </a:xfrm>
          <a:custGeom>
            <a:avLst/>
            <a:gdLst/>
            <a:ahLst/>
            <a:cxnLst/>
            <a:rect l="l" t="t" r="r" b="b"/>
            <a:pathLst>
              <a:path w="3935729">
                <a:moveTo>
                  <a:pt x="0" y="0"/>
                </a:moveTo>
                <a:lnTo>
                  <a:pt x="3935349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B085FEF7-45BC-4B49-8329-097F23476A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119476" y="1841895"/>
            <a:ext cx="1453048" cy="820207"/>
          </a:xfrm>
          <a:prstGeom prst="rect">
            <a:avLst/>
          </a:prstGeom>
          <a:noFill/>
          <a:ln w="6350">
            <a:solidFill>
              <a:schemeClr val="bg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5CCC7563-285F-46AC-90A3-8D8D6F4944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475623" y="4170990"/>
            <a:ext cx="1453048" cy="820207"/>
          </a:xfrm>
          <a:prstGeom prst="rect">
            <a:avLst/>
          </a:prstGeom>
          <a:noFill/>
          <a:ln w="6350">
            <a:solidFill>
              <a:schemeClr val="bg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8" name="Picture Placeholder 27">
            <a:extLst>
              <a:ext uri="{FF2B5EF4-FFF2-40B4-BE49-F238E27FC236}">
                <a16:creationId xmlns:a16="http://schemas.microsoft.com/office/drawing/2014/main" id="{D29F7366-7712-40D7-B0B2-4BFB6A0405BA}"/>
              </a:ext>
            </a:extLst>
          </p:cNvPr>
          <p:cNvPicPr>
            <a:picLocks noGrp="1" noChangeAspect="1"/>
          </p:cNvPicPr>
          <p:nvPr>
            <p:ph type="pic" sz="quarter" idx="2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92300" y="0"/>
            <a:ext cx="4799700" cy="6858000"/>
          </a:xfrm>
        </p:spPr>
      </p:pic>
      <p:pic>
        <p:nvPicPr>
          <p:cNvPr id="30" name="Picture Placeholder 29" descr="Profile Photo of a Man">
            <a:extLst>
              <a:ext uri="{FF2B5EF4-FFF2-40B4-BE49-F238E27FC236}">
                <a16:creationId xmlns:a16="http://schemas.microsoft.com/office/drawing/2014/main" id="{A7D5C83D-B532-46D5-82D2-B60B024AED80}"/>
              </a:ext>
            </a:extLst>
          </p:cNvPr>
          <p:cNvPicPr>
            <a:picLocks noGrp="1" noChangeAspect="1"/>
          </p:cNvPicPr>
          <p:nvPr>
            <p:ph type="pic" sz="quarter" idx="32"/>
          </p:nvPr>
        </p:nvPicPr>
        <p:blipFill rotWithShape="1">
          <a:blip r:embed="rId3" cstate="screen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48995" y="3977948"/>
            <a:ext cx="906304" cy="1206290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4279A73-3D3B-64D1-4AC9-51F88832AD92}"/>
              </a:ext>
            </a:extLst>
          </p:cNvPr>
          <p:cNvSpPr txBox="1"/>
          <p:nvPr/>
        </p:nvSpPr>
        <p:spPr>
          <a:xfrm>
            <a:off x="549558" y="2072009"/>
            <a:ext cx="4576513" cy="3293209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Centralized medicine donation app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Role-based user login 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Upload medicine info securely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NGOs request needed medicines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Admin dashboard for approvals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Track medicine inventory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Secure, user-friendly design</a:t>
            </a:r>
          </a:p>
        </p:txBody>
      </p:sp>
    </p:spTree>
    <p:extLst>
      <p:ext uri="{BB962C8B-B14F-4D97-AF65-F5344CB8AC3E}">
        <p14:creationId xmlns:p14="http://schemas.microsoft.com/office/powerpoint/2010/main" val="7864061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Group of people in a science lab working">
            <a:extLst>
              <a:ext uri="{FF2B5EF4-FFF2-40B4-BE49-F238E27FC236}">
                <a16:creationId xmlns:a16="http://schemas.microsoft.com/office/drawing/2014/main" id="{634673D1-FDF8-445C-9EC3-CEE2865DFD8A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80000" y="179109"/>
            <a:ext cx="11832000" cy="6513922"/>
          </a:xfr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D25444F-B85F-42E8-9E0A-A625CA1FDA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80000" y="179109"/>
            <a:ext cx="11832000" cy="6513922"/>
          </a:xfrm>
          <a:prstGeom prst="rect">
            <a:avLst/>
          </a:prstGeom>
          <a:solidFill>
            <a:schemeClr val="tx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User Registration &amp; Login</a:t>
            </a:r>
          </a:p>
          <a:p>
            <a:pPr lvl="1"/>
            <a:r>
              <a:rPr lang="en-US" sz="1600" dirty="0"/>
              <a:t>     Secure login for donors, NGOs, and admin with role-based access.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Medicine Donation Module</a:t>
            </a:r>
          </a:p>
          <a:p>
            <a:pPr lvl="1"/>
            <a:r>
              <a:rPr lang="en-US" sz="1600" dirty="0"/>
              <a:t>     Allows users to upload medicine details like name, expiry, and quantity.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NGO/Receiver Module</a:t>
            </a:r>
          </a:p>
          <a:p>
            <a:pPr lvl="1"/>
            <a:r>
              <a:rPr lang="en-US" sz="1600" dirty="0"/>
              <a:t>     NGOs can view available medicines and request what they need.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Admin Dashboard</a:t>
            </a:r>
          </a:p>
          <a:p>
            <a:pPr lvl="1"/>
            <a:r>
              <a:rPr lang="en-US" sz="1600" dirty="0"/>
              <a:t>     Admin manages users, verifies medicines, and oversees all activities.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Medicine Inventory Management</a:t>
            </a:r>
          </a:p>
          <a:p>
            <a:pPr lvl="1"/>
            <a:r>
              <a:rPr lang="en-US" sz="1600" dirty="0"/>
              <a:t>     Tracks all donated medicines, their status, and expiry information.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Donation History &amp; Tracking</a:t>
            </a:r>
          </a:p>
          <a:p>
            <a:pPr lvl="1"/>
            <a:r>
              <a:rPr lang="en-US" sz="1600" dirty="0"/>
              <a:t>     Users and NGOs can view their donation and receiving history.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AD0FB06-2085-443B-B5B7-9CF837FCE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 Modules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609C69-D3CD-4837-8831-CFA5A72454E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ECC7194-A4D0-457B-9D3E-53681723AFF7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9" name="object 7" descr="Beige rectangle">
            <a:extLst>
              <a:ext uri="{FF2B5EF4-FFF2-40B4-BE49-F238E27FC236}">
                <a16:creationId xmlns:a16="http://schemas.microsoft.com/office/drawing/2014/main" id="{C18D4C80-3351-4CE2-81E2-859CB0ED6E33}"/>
              </a:ext>
            </a:extLst>
          </p:cNvPr>
          <p:cNvSpPr/>
          <p:nvPr/>
        </p:nvSpPr>
        <p:spPr bwMode="white">
          <a:xfrm flipV="1">
            <a:off x="722099" y="1277068"/>
            <a:ext cx="3470764" cy="45719"/>
          </a:xfrm>
          <a:custGeom>
            <a:avLst/>
            <a:gdLst/>
            <a:ahLst/>
            <a:cxnLst/>
            <a:rect l="l" t="t" r="r" b="b"/>
            <a:pathLst>
              <a:path w="3935729">
                <a:moveTo>
                  <a:pt x="0" y="0"/>
                </a:moveTo>
                <a:lnTo>
                  <a:pt x="3935349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78237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7E877BE-6344-6DA8-701A-430528BB2F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7270" y="783771"/>
            <a:ext cx="11468967" cy="5878992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AFABF9E-E00B-8EDF-5FEF-68406F2656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6000" y="195237"/>
            <a:ext cx="7560000" cy="370166"/>
          </a:xfrm>
        </p:spPr>
        <p:txBody>
          <a:bodyPr/>
          <a:lstStyle/>
          <a:p>
            <a:r>
              <a:rPr lang="en-IN" dirty="0"/>
              <a:t>Entity relationship diagram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7DF435-B026-E42C-F11E-044C1D2C7DF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ECC7194-A4D0-457B-9D3E-53681723AFF7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74423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MS Healthcare Pitch">
      <a:dk1>
        <a:sysClr val="windowText" lastClr="000000"/>
      </a:dk1>
      <a:lt1>
        <a:sysClr val="window" lastClr="FFFFFF"/>
      </a:lt1>
      <a:dk2>
        <a:srgbClr val="00292E"/>
      </a:dk2>
      <a:lt2>
        <a:srgbClr val="64B2C1"/>
      </a:lt2>
      <a:accent1>
        <a:srgbClr val="F0CDA1"/>
      </a:accent1>
      <a:accent2>
        <a:srgbClr val="107082"/>
      </a:accent2>
      <a:accent3>
        <a:srgbClr val="054854"/>
      </a:accent3>
      <a:accent4>
        <a:srgbClr val="00AEEF"/>
      </a:accent4>
      <a:accent5>
        <a:srgbClr val="F99927"/>
      </a:accent5>
      <a:accent6>
        <a:srgbClr val="EC7216"/>
      </a:accent6>
      <a:hlink>
        <a:srgbClr val="000000"/>
      </a:hlink>
      <a:folHlink>
        <a:srgbClr val="000000"/>
      </a:folHlink>
    </a:clrScheme>
    <a:fontScheme name="MS Healthcare Pitch">
      <a:majorFont>
        <a:latin typeface="Gill Sans MT"/>
        <a:ea typeface=""/>
        <a:cs typeface=""/>
      </a:majorFont>
      <a:minorFont>
        <a:latin typeface="Arial 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>
          <a:gsLst>
            <a:gs pos="0">
              <a:schemeClr val="tx2"/>
            </a:gs>
            <a:gs pos="100000">
              <a:schemeClr val="accent2"/>
            </a:gs>
          </a:gsLst>
          <a:lin ang="14400000" scaled="0"/>
        </a:gra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SMB Healthcare Pitch Deck SB_v3" id="{F20654C3-30CB-4A23-AE37-CA3918CCFD51}" vid="{71C4247B-9648-406B-9B0E-E7124027980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1c2eb7a32e66fb6e4260f3771546a5e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04e1f6479c48b08974ba73b5ca973489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C66BDC7-24D2-4343-8D41-18F9C23F860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F4BDB64-2AF8-42D4-96C8-B6B6F098993C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533BAED8-F9E7-4D41-86E9-333473F909F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Healthcare office pitch deck</Template>
  <TotalTime>964</TotalTime>
  <Words>891</Words>
  <Application>Microsoft Office PowerPoint</Application>
  <PresentationFormat>Widescreen</PresentationFormat>
  <Paragraphs>209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7" baseType="lpstr">
      <vt:lpstr>Arial</vt:lpstr>
      <vt:lpstr>Arial </vt:lpstr>
      <vt:lpstr>Arial Black</vt:lpstr>
      <vt:lpstr>Arial Narrow</vt:lpstr>
      <vt:lpstr>Calibri</vt:lpstr>
      <vt:lpstr>Courier New</vt:lpstr>
      <vt:lpstr>Gill Sans MT</vt:lpstr>
      <vt:lpstr>Lato</vt:lpstr>
      <vt:lpstr>Wingdings</vt:lpstr>
      <vt:lpstr>Office Theme</vt:lpstr>
      <vt:lpstr>Online Medicine Donation   </vt:lpstr>
      <vt:lpstr>OUR  Aim</vt:lpstr>
      <vt:lpstr>Industry outlook</vt:lpstr>
      <vt:lpstr>Project Overview</vt:lpstr>
      <vt:lpstr>Problem Statement </vt:lpstr>
      <vt:lpstr>Goals and Objectives </vt:lpstr>
      <vt:lpstr>Proposed Solution</vt:lpstr>
      <vt:lpstr>KEY  Modules</vt:lpstr>
      <vt:lpstr>Entity relationship diagram</vt:lpstr>
      <vt:lpstr>UML Diagrams – dfd diagram </vt:lpstr>
      <vt:lpstr>Class diagram</vt:lpstr>
      <vt:lpstr>Sequence diagram</vt:lpstr>
      <vt:lpstr>Use-case diagram</vt:lpstr>
      <vt:lpstr>Activity diagram</vt:lpstr>
      <vt:lpstr>Software Requirement Specifications </vt:lpstr>
      <vt:lpstr>Scope and Conclusion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Susheel Tiwari</dc:creator>
  <cp:lastModifiedBy>Susheel Tiwari</cp:lastModifiedBy>
  <cp:revision>4</cp:revision>
  <dcterms:created xsi:type="dcterms:W3CDTF">2025-06-22T08:22:56Z</dcterms:created>
  <dcterms:modified xsi:type="dcterms:W3CDTF">2025-08-04T20:01:19Z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